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0287000" cy="10287000"/>
  <p:notesSz cx="6858000" cy="9144000"/>
  <p:embeddedFontLst>
    <p:embeddedFont>
      <p:font typeface="Amsterdam Four Italics" panose="020B0604020202020204" charset="0"/>
      <p:regular r:id="rId33"/>
    </p:embeddedFont>
    <p:embeddedFont>
      <p:font typeface="Barlow Black" panose="020B0604020202020204" charset="0"/>
      <p:regular r:id="rId34"/>
      <p:bold r:id="rId35"/>
      <p:boldItalic r:id="rId36"/>
    </p:embeddedFont>
    <p:embeddedFont>
      <p:font typeface="Barlow Black Italics" panose="020B0604020202020204" charset="0"/>
      <p:regular r:id="rId37"/>
    </p:embeddedFont>
    <p:embeddedFont>
      <p:font typeface="Barlow Bold" panose="020B0604020202020204" charset="0"/>
      <p:regular r:id="rId38"/>
      <p:bold r:id="rId39"/>
    </p:embeddedFont>
    <p:embeddedFont>
      <p:font typeface="Barlow Bold Italics" panose="020B0604020202020204" charset="0"/>
      <p:regular r:id="rId40"/>
    </p:embeddedFont>
    <p:embeddedFont>
      <p:font typeface="Barlow Medium" panose="020B060402020202020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dec Pro ExtraBold" panose="020B0604020202020204" charset="0"/>
      <p:regular r:id="rId47"/>
    </p:embeddedFont>
    <p:embeddedFont>
      <p:font typeface="Codec Pro Fat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61"/>
    <a:srgbClr val="FFBF48"/>
    <a:srgbClr val="5B0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190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FF35F-9B8C-4697-A780-B246FA2239BE}" type="datetimeFigureOut">
              <a:rPr lang="en-ID" smtClean="0"/>
              <a:t>17/01/2023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132CA-87A0-4820-9C2C-035E45BF6B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780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132CA-87A0-4820-9C2C-035E45BF6B50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007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svg"/><Relationship Id="rId9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84.svg"/><Relationship Id="rId7" Type="http://schemas.openxmlformats.org/officeDocument/2006/relationships/image" Target="../media/image101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21.svg"/><Relationship Id="rId5" Type="http://schemas.openxmlformats.org/officeDocument/2006/relationships/image" Target="../media/image99.svg"/><Relationship Id="rId10" Type="http://schemas.openxmlformats.org/officeDocument/2006/relationships/image" Target="../media/image20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10" Type="http://schemas.openxmlformats.org/officeDocument/2006/relationships/image" Target="../media/image21.svg"/><Relationship Id="rId4" Type="http://schemas.openxmlformats.org/officeDocument/2006/relationships/image" Target="../media/image13.sv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113.png"/><Relationship Id="rId18" Type="http://schemas.openxmlformats.org/officeDocument/2006/relationships/image" Target="../media/image118.svg"/><Relationship Id="rId3" Type="http://schemas.openxmlformats.org/officeDocument/2006/relationships/image" Target="../media/image105.png"/><Relationship Id="rId21" Type="http://schemas.openxmlformats.org/officeDocument/2006/relationships/image" Target="../media/image28.png"/><Relationship Id="rId7" Type="http://schemas.openxmlformats.org/officeDocument/2006/relationships/image" Target="../media/image83.png"/><Relationship Id="rId12" Type="http://schemas.openxmlformats.org/officeDocument/2006/relationships/image" Target="../media/image112.svg"/><Relationship Id="rId17" Type="http://schemas.openxmlformats.org/officeDocument/2006/relationships/image" Target="../media/image117.png"/><Relationship Id="rId2" Type="http://schemas.openxmlformats.org/officeDocument/2006/relationships/image" Target="../media/image104.png"/><Relationship Id="rId16" Type="http://schemas.openxmlformats.org/officeDocument/2006/relationships/image" Target="../media/image116.svg"/><Relationship Id="rId20" Type="http://schemas.openxmlformats.org/officeDocument/2006/relationships/image" Target="../media/image1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5" Type="http://schemas.openxmlformats.org/officeDocument/2006/relationships/image" Target="../media/image115.png"/><Relationship Id="rId10" Type="http://schemas.openxmlformats.org/officeDocument/2006/relationships/image" Target="../media/image110.svg"/><Relationship Id="rId19" Type="http://schemas.openxmlformats.org/officeDocument/2006/relationships/image" Target="../media/image119.png"/><Relationship Id="rId4" Type="http://schemas.openxmlformats.org/officeDocument/2006/relationships/image" Target="../media/image106.svg"/><Relationship Id="rId9" Type="http://schemas.openxmlformats.org/officeDocument/2006/relationships/image" Target="../media/image109.png"/><Relationship Id="rId14" Type="http://schemas.openxmlformats.org/officeDocument/2006/relationships/image" Target="../media/image11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0.png"/><Relationship Id="rId3" Type="http://schemas.openxmlformats.org/officeDocument/2006/relationships/image" Target="../media/image121.png"/><Relationship Id="rId7" Type="http://schemas.openxmlformats.org/officeDocument/2006/relationships/image" Target="../media/image57.png"/><Relationship Id="rId12" Type="http://schemas.openxmlformats.org/officeDocument/2006/relationships/image" Target="../media/image25.svg"/><Relationship Id="rId2" Type="http://schemas.openxmlformats.org/officeDocument/2006/relationships/image" Target="../media/image52.png"/><Relationship Id="rId16" Type="http://schemas.openxmlformats.org/officeDocument/2006/relationships/image" Target="../media/image1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24.png"/><Relationship Id="rId5" Type="http://schemas.openxmlformats.org/officeDocument/2006/relationships/image" Target="../media/image123.png"/><Relationship Id="rId15" Type="http://schemas.openxmlformats.org/officeDocument/2006/relationships/image" Target="../media/image125.png"/><Relationship Id="rId10" Type="http://schemas.openxmlformats.org/officeDocument/2006/relationships/image" Target="../media/image32.svg"/><Relationship Id="rId4" Type="http://schemas.openxmlformats.org/officeDocument/2006/relationships/image" Target="../media/image122.svg"/><Relationship Id="rId9" Type="http://schemas.openxmlformats.org/officeDocument/2006/relationships/image" Target="../media/image31.png"/><Relationship Id="rId1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20.png"/><Relationship Id="rId3" Type="http://schemas.openxmlformats.org/officeDocument/2006/relationships/image" Target="../media/image128.png"/><Relationship Id="rId7" Type="http://schemas.openxmlformats.org/officeDocument/2006/relationships/image" Target="../media/image130.png"/><Relationship Id="rId12" Type="http://schemas.openxmlformats.org/officeDocument/2006/relationships/image" Target="../media/image103.sv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102.png"/><Relationship Id="rId5" Type="http://schemas.openxmlformats.org/officeDocument/2006/relationships/image" Target="../media/image83.png"/><Relationship Id="rId10" Type="http://schemas.openxmlformats.org/officeDocument/2006/relationships/image" Target="../media/image133.svg"/><Relationship Id="rId4" Type="http://schemas.openxmlformats.org/officeDocument/2006/relationships/image" Target="../media/image129.svg"/><Relationship Id="rId9" Type="http://schemas.openxmlformats.org/officeDocument/2006/relationships/image" Target="../media/image132.png"/><Relationship Id="rId1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41.png"/><Relationship Id="rId18" Type="http://schemas.openxmlformats.org/officeDocument/2006/relationships/image" Target="../media/image146.svg"/><Relationship Id="rId3" Type="http://schemas.openxmlformats.org/officeDocument/2006/relationships/image" Target="../media/image135.png"/><Relationship Id="rId7" Type="http://schemas.openxmlformats.org/officeDocument/2006/relationships/image" Target="../media/image132.pn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" Type="http://schemas.openxmlformats.org/officeDocument/2006/relationships/image" Target="../media/image134.jpeg"/><Relationship Id="rId16" Type="http://schemas.openxmlformats.org/officeDocument/2006/relationships/image" Target="../media/image144.svg"/><Relationship Id="rId20" Type="http://schemas.openxmlformats.org/officeDocument/2006/relationships/image" Target="../media/image1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139.png"/><Relationship Id="rId5" Type="http://schemas.openxmlformats.org/officeDocument/2006/relationships/image" Target="../media/image83.png"/><Relationship Id="rId15" Type="http://schemas.openxmlformats.org/officeDocument/2006/relationships/image" Target="../media/image143.png"/><Relationship Id="rId10" Type="http://schemas.openxmlformats.org/officeDocument/2006/relationships/image" Target="../media/image138.svg"/><Relationship Id="rId19" Type="http://schemas.openxmlformats.org/officeDocument/2006/relationships/image" Target="../media/image147.png"/><Relationship Id="rId4" Type="http://schemas.openxmlformats.org/officeDocument/2006/relationships/image" Target="../media/image136.sv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13" Type="http://schemas.openxmlformats.org/officeDocument/2006/relationships/image" Target="../media/image91.sv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9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svg"/><Relationship Id="rId11" Type="http://schemas.openxmlformats.org/officeDocument/2006/relationships/image" Target="../media/image140.svg"/><Relationship Id="rId5" Type="http://schemas.openxmlformats.org/officeDocument/2006/relationships/image" Target="../media/image152.png"/><Relationship Id="rId15" Type="http://schemas.openxmlformats.org/officeDocument/2006/relationships/image" Target="../media/image103.svg"/><Relationship Id="rId10" Type="http://schemas.openxmlformats.org/officeDocument/2006/relationships/image" Target="../media/image139.png"/><Relationship Id="rId4" Type="http://schemas.openxmlformats.org/officeDocument/2006/relationships/image" Target="../media/image151.svg"/><Relationship Id="rId9" Type="http://schemas.openxmlformats.org/officeDocument/2006/relationships/image" Target="../media/image156.png"/><Relationship Id="rId1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21.svg"/><Relationship Id="rId3" Type="http://schemas.openxmlformats.org/officeDocument/2006/relationships/image" Target="../media/image51.svg"/><Relationship Id="rId7" Type="http://schemas.openxmlformats.org/officeDocument/2006/relationships/image" Target="../media/image101.svg"/><Relationship Id="rId12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7.svg"/><Relationship Id="rId5" Type="http://schemas.openxmlformats.org/officeDocument/2006/relationships/image" Target="../media/image158.svg"/><Relationship Id="rId10" Type="http://schemas.openxmlformats.org/officeDocument/2006/relationships/image" Target="../media/image16.png"/><Relationship Id="rId4" Type="http://schemas.openxmlformats.org/officeDocument/2006/relationships/image" Target="../media/image157.png"/><Relationship Id="rId9" Type="http://schemas.openxmlformats.org/officeDocument/2006/relationships/image" Target="../media/image16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4" Type="http://schemas.openxmlformats.org/officeDocument/2006/relationships/image" Target="../media/image1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3" Type="http://schemas.openxmlformats.org/officeDocument/2006/relationships/image" Target="../media/image50.png"/><Relationship Id="rId7" Type="http://schemas.openxmlformats.org/officeDocument/2006/relationships/image" Target="../media/image143.png"/><Relationship Id="rId12" Type="http://schemas.openxmlformats.org/officeDocument/2006/relationships/image" Target="../media/image91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svg"/><Relationship Id="rId11" Type="http://schemas.openxmlformats.org/officeDocument/2006/relationships/image" Target="../media/image90.png"/><Relationship Id="rId5" Type="http://schemas.openxmlformats.org/officeDocument/2006/relationships/image" Target="../media/image161.png"/><Relationship Id="rId10" Type="http://schemas.openxmlformats.org/officeDocument/2006/relationships/image" Target="../media/image165.svg"/><Relationship Id="rId4" Type="http://schemas.openxmlformats.org/officeDocument/2006/relationships/image" Target="../media/image51.svg"/><Relationship Id="rId9" Type="http://schemas.openxmlformats.org/officeDocument/2006/relationships/image" Target="../media/image1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50.png"/><Relationship Id="rId7" Type="http://schemas.openxmlformats.org/officeDocument/2006/relationships/image" Target="../media/image169.png"/><Relationship Id="rId12" Type="http://schemas.openxmlformats.org/officeDocument/2006/relationships/image" Target="../media/image21.sv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svg"/><Relationship Id="rId11" Type="http://schemas.openxmlformats.org/officeDocument/2006/relationships/image" Target="../media/image20.png"/><Relationship Id="rId5" Type="http://schemas.openxmlformats.org/officeDocument/2006/relationships/image" Target="../media/image167.png"/><Relationship Id="rId10" Type="http://schemas.openxmlformats.org/officeDocument/2006/relationships/image" Target="../media/image172.svg"/><Relationship Id="rId4" Type="http://schemas.openxmlformats.org/officeDocument/2006/relationships/image" Target="../media/image51.svg"/><Relationship Id="rId9" Type="http://schemas.openxmlformats.org/officeDocument/2006/relationships/image" Target="../media/image1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4.png"/><Relationship Id="rId7" Type="http://schemas.openxmlformats.org/officeDocument/2006/relationships/image" Target="../media/image176.sv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Relationship Id="rId9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svg"/><Relationship Id="rId13" Type="http://schemas.openxmlformats.org/officeDocument/2006/relationships/image" Target="../media/image39.png"/><Relationship Id="rId3" Type="http://schemas.openxmlformats.org/officeDocument/2006/relationships/image" Target="../media/image50.png"/><Relationship Id="rId7" Type="http://schemas.openxmlformats.org/officeDocument/2006/relationships/image" Target="../media/image178.png"/><Relationship Id="rId12" Type="http://schemas.openxmlformats.org/officeDocument/2006/relationships/image" Target="../media/image21.sv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svg"/><Relationship Id="rId11" Type="http://schemas.openxmlformats.org/officeDocument/2006/relationships/image" Target="../media/image20.png"/><Relationship Id="rId5" Type="http://schemas.openxmlformats.org/officeDocument/2006/relationships/image" Target="../media/image161.png"/><Relationship Id="rId10" Type="http://schemas.openxmlformats.org/officeDocument/2006/relationships/image" Target="../media/image181.svg"/><Relationship Id="rId4" Type="http://schemas.openxmlformats.org/officeDocument/2006/relationships/image" Target="../media/image51.svg"/><Relationship Id="rId9" Type="http://schemas.openxmlformats.org/officeDocument/2006/relationships/image" Target="../media/image180.png"/><Relationship Id="rId14" Type="http://schemas.openxmlformats.org/officeDocument/2006/relationships/image" Target="../media/image4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50.png"/><Relationship Id="rId7" Type="http://schemas.openxmlformats.org/officeDocument/2006/relationships/image" Target="../media/image20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svg"/><Relationship Id="rId3" Type="http://schemas.openxmlformats.org/officeDocument/2006/relationships/image" Target="../media/image83.png"/><Relationship Id="rId7" Type="http://schemas.openxmlformats.org/officeDocument/2006/relationships/image" Target="../media/image185.png"/><Relationship Id="rId12" Type="http://schemas.openxmlformats.org/officeDocument/2006/relationships/image" Target="../media/image21.sv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svg"/><Relationship Id="rId11" Type="http://schemas.openxmlformats.org/officeDocument/2006/relationships/image" Target="../media/image20.pn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openxmlformats.org/officeDocument/2006/relationships/image" Target="../media/image84.svg"/><Relationship Id="rId9" Type="http://schemas.openxmlformats.org/officeDocument/2006/relationships/image" Target="../media/image1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6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sv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17" Type="http://schemas.openxmlformats.org/officeDocument/2006/relationships/image" Target="../media/image21.svg"/><Relationship Id="rId2" Type="http://schemas.openxmlformats.org/officeDocument/2006/relationships/image" Target="../media/image19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svg"/><Relationship Id="rId11" Type="http://schemas.openxmlformats.org/officeDocument/2006/relationships/image" Target="../media/image199.svg"/><Relationship Id="rId5" Type="http://schemas.openxmlformats.org/officeDocument/2006/relationships/image" Target="../media/image193.png"/><Relationship Id="rId15" Type="http://schemas.openxmlformats.org/officeDocument/2006/relationships/image" Target="../media/image203.svg"/><Relationship Id="rId10" Type="http://schemas.openxmlformats.org/officeDocument/2006/relationships/image" Target="../media/image198.png"/><Relationship Id="rId4" Type="http://schemas.openxmlformats.org/officeDocument/2006/relationships/image" Target="../media/image192.svg"/><Relationship Id="rId9" Type="http://schemas.openxmlformats.org/officeDocument/2006/relationships/image" Target="../media/image197.svg"/><Relationship Id="rId14" Type="http://schemas.openxmlformats.org/officeDocument/2006/relationships/image" Target="../media/image20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.svg"/><Relationship Id="rId3" Type="http://schemas.openxmlformats.org/officeDocument/2006/relationships/image" Target="../media/image205.svg"/><Relationship Id="rId7" Type="http://schemas.openxmlformats.org/officeDocument/2006/relationships/image" Target="../media/image17.svg"/><Relationship Id="rId12" Type="http://schemas.openxmlformats.org/officeDocument/2006/relationships/image" Target="../media/image20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1.svg"/><Relationship Id="rId5" Type="http://schemas.openxmlformats.org/officeDocument/2006/relationships/image" Target="../media/image207.svg"/><Relationship Id="rId15" Type="http://schemas.openxmlformats.org/officeDocument/2006/relationships/image" Target="../media/image194.svg"/><Relationship Id="rId10" Type="http://schemas.openxmlformats.org/officeDocument/2006/relationships/image" Target="../media/image210.png"/><Relationship Id="rId4" Type="http://schemas.openxmlformats.org/officeDocument/2006/relationships/image" Target="../media/image206.png"/><Relationship Id="rId9" Type="http://schemas.openxmlformats.org/officeDocument/2006/relationships/image" Target="../media/image209.svg"/><Relationship Id="rId14" Type="http://schemas.openxmlformats.org/officeDocument/2006/relationships/image" Target="../media/image1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1.png"/><Relationship Id="rId3" Type="http://schemas.openxmlformats.org/officeDocument/2006/relationships/image" Target="../media/image27.svg"/><Relationship Id="rId7" Type="http://schemas.openxmlformats.org/officeDocument/2006/relationships/image" Target="../media/image24.png"/><Relationship Id="rId12" Type="http://schemas.openxmlformats.org/officeDocument/2006/relationships/image" Target="../media/image13.svg"/><Relationship Id="rId2" Type="http://schemas.openxmlformats.org/officeDocument/2006/relationships/image" Target="../media/image26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openxmlformats.org/officeDocument/2006/relationships/image" Target="../media/image30.svg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14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218.svg"/><Relationship Id="rId18" Type="http://schemas.openxmlformats.org/officeDocument/2006/relationships/image" Target="../media/image193.png"/><Relationship Id="rId3" Type="http://schemas.openxmlformats.org/officeDocument/2006/relationships/image" Target="../media/image214.svg"/><Relationship Id="rId7" Type="http://schemas.openxmlformats.org/officeDocument/2006/relationships/image" Target="../media/image181.svg"/><Relationship Id="rId12" Type="http://schemas.openxmlformats.org/officeDocument/2006/relationships/image" Target="../media/image217.png"/><Relationship Id="rId17" Type="http://schemas.openxmlformats.org/officeDocument/2006/relationships/image" Target="../media/image203.svg"/><Relationship Id="rId2" Type="http://schemas.openxmlformats.org/officeDocument/2006/relationships/image" Target="../media/image213.png"/><Relationship Id="rId16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21.svg"/><Relationship Id="rId5" Type="http://schemas.openxmlformats.org/officeDocument/2006/relationships/image" Target="../media/image216.svg"/><Relationship Id="rId15" Type="http://schemas.openxmlformats.org/officeDocument/2006/relationships/image" Target="../media/image220.svg"/><Relationship Id="rId10" Type="http://schemas.openxmlformats.org/officeDocument/2006/relationships/image" Target="../media/image20.png"/><Relationship Id="rId19" Type="http://schemas.openxmlformats.org/officeDocument/2006/relationships/image" Target="../media/image194.svg"/><Relationship Id="rId4" Type="http://schemas.openxmlformats.org/officeDocument/2006/relationships/image" Target="../media/image215.png"/><Relationship Id="rId9" Type="http://schemas.openxmlformats.org/officeDocument/2006/relationships/image" Target="../media/image162.svg"/><Relationship Id="rId14" Type="http://schemas.openxmlformats.org/officeDocument/2006/relationships/image" Target="../media/image2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21.svg"/><Relationship Id="rId4" Type="http://schemas.openxmlformats.org/officeDocument/2006/relationships/image" Target="../media/image45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12" Type="http://schemas.openxmlformats.org/officeDocument/2006/relationships/image" Target="../media/image2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20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2.png"/><Relationship Id="rId18" Type="http://schemas.openxmlformats.org/officeDocument/2006/relationships/image" Target="../media/image71.sv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image" Target="../media/image59.png"/><Relationship Id="rId16" Type="http://schemas.openxmlformats.org/officeDocument/2006/relationships/image" Target="../media/image69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51.svg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19" Type="http://schemas.openxmlformats.org/officeDocument/2006/relationships/image" Target="../media/image20.png"/><Relationship Id="rId4" Type="http://schemas.openxmlformats.org/officeDocument/2006/relationships/image" Target="../media/image50.png"/><Relationship Id="rId9" Type="http://schemas.openxmlformats.org/officeDocument/2006/relationships/image" Target="../media/image64.sv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21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21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2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8.svg"/><Relationship Id="rId5" Type="http://schemas.openxmlformats.org/officeDocument/2006/relationships/image" Target="../media/image83.png"/><Relationship Id="rId15" Type="http://schemas.openxmlformats.org/officeDocument/2006/relationships/image" Target="../media/image13.svg"/><Relationship Id="rId10" Type="http://schemas.openxmlformats.org/officeDocument/2006/relationships/image" Target="../media/image87.png"/><Relationship Id="rId4" Type="http://schemas.openxmlformats.org/officeDocument/2006/relationships/image" Target="../media/image51.svg"/><Relationship Id="rId9" Type="http://schemas.openxmlformats.org/officeDocument/2006/relationships/image" Target="../media/image86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78579" y="0"/>
            <a:ext cx="16044158" cy="104275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1961" y="1028700"/>
            <a:ext cx="8326339" cy="79447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53282" y="3575391"/>
            <a:ext cx="6180436" cy="2724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7"/>
              </a:lnSpc>
            </a:pPr>
            <a:r>
              <a:rPr lang="en-US" sz="13699" dirty="0">
                <a:solidFill>
                  <a:srgbClr val="FDC830"/>
                </a:solidFill>
                <a:effectLst>
                  <a:outerShdw blurRad="50800" dist="63500" dir="8100000" sx="102000" sy="102000" algn="tr" rotWithShape="0">
                    <a:prstClr val="black">
                      <a:alpha val="77000"/>
                    </a:prstClr>
                  </a:outerShdw>
                </a:effectLst>
                <a:latin typeface="Codec Pro Fat"/>
              </a:rPr>
              <a:t>SUPER</a:t>
            </a:r>
          </a:p>
          <a:p>
            <a:pPr algn="ctr">
              <a:lnSpc>
                <a:spcPts val="10137"/>
              </a:lnSpc>
            </a:pPr>
            <a:r>
              <a:rPr lang="en-US" sz="13699" dirty="0">
                <a:solidFill>
                  <a:srgbClr val="FDC830"/>
                </a:solidFill>
                <a:effectLst>
                  <a:outerShdw blurRad="50800" dist="63500" dir="8100000" sx="102000" sy="102000" algn="tr" rotWithShape="0">
                    <a:prstClr val="black">
                      <a:alpha val="77000"/>
                    </a:prstClr>
                  </a:outerShdw>
                </a:effectLst>
                <a:latin typeface="Codec Pro Fat"/>
              </a:rPr>
              <a:t>SALE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6778" y="455257"/>
            <a:ext cx="1201121" cy="8582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935117" y="9258299"/>
            <a:ext cx="2960983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Barlow Medium"/>
              </a:rPr>
              <a:t>www.ShareItaAja.com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9756" y="6938418"/>
            <a:ext cx="3067488" cy="100829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099606" y="7069533"/>
            <a:ext cx="2263094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393939"/>
                </a:solidFill>
                <a:latin typeface="Barlow Bold"/>
              </a:rPr>
              <a:t>DISC 50%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2506">
            <a:off x="1683701" y="659651"/>
            <a:ext cx="6548309" cy="804074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96340" y="2073407"/>
            <a:ext cx="3694320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ln w="60325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84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63010" y="2885076"/>
            <a:ext cx="5446708" cy="2759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79"/>
              </a:lnSpc>
            </a:pPr>
            <a:r>
              <a:rPr lang="en-US" sz="17199" dirty="0">
                <a:ln w="60325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84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177144">
            <a:off x="243205" y="6905662"/>
            <a:ext cx="2065414" cy="14908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982471">
            <a:off x="7716518" y="1250108"/>
            <a:ext cx="2065414" cy="14908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583267">
            <a:off x="2276194" y="-1410348"/>
            <a:ext cx="3295431" cy="237870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089348" y="-1126086"/>
            <a:ext cx="2830602" cy="2441287"/>
            <a:chOff x="0" y="0"/>
            <a:chExt cx="3774136" cy="325505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15130" y="633622"/>
              <a:ext cx="2753886" cy="19878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1149012" y="713868"/>
              <a:ext cx="2753886" cy="1987805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-8100000">
            <a:off x="-1817737" y="5997596"/>
            <a:ext cx="3803769" cy="3280606"/>
            <a:chOff x="0" y="0"/>
            <a:chExt cx="5071691" cy="437414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20331" y="851463"/>
              <a:ext cx="3700677" cy="267121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1544044" y="959298"/>
              <a:ext cx="3700677" cy="2671216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 rot="-2940376">
            <a:off x="-1148011" y="-1078532"/>
            <a:ext cx="4555307" cy="3928779"/>
            <a:chOff x="0" y="0"/>
            <a:chExt cx="6073742" cy="523837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24348" y="1019693"/>
              <a:ext cx="4431846" cy="319898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1849112" y="1148833"/>
              <a:ext cx="4431846" cy="3198987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2767201">
            <a:off x="8009347" y="494427"/>
            <a:ext cx="4555307" cy="3928779"/>
            <a:chOff x="0" y="0"/>
            <a:chExt cx="6073742" cy="5238373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24348" y="1019693"/>
              <a:ext cx="4431846" cy="319898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1849112" y="1148833"/>
              <a:ext cx="4431846" cy="3198987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 rot="7317513">
            <a:off x="7585231" y="5659227"/>
            <a:ext cx="4555307" cy="3928779"/>
            <a:chOff x="0" y="0"/>
            <a:chExt cx="6073742" cy="5238373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24348" y="1019693"/>
              <a:ext cx="4431846" cy="319898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1849112" y="1148833"/>
              <a:ext cx="4431846" cy="319898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501709">
            <a:off x="6550674" y="8387744"/>
            <a:ext cx="5262423" cy="3798512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 rot="-9964037">
            <a:off x="198787" y="8114241"/>
            <a:ext cx="4555307" cy="3928779"/>
            <a:chOff x="0" y="0"/>
            <a:chExt cx="6073742" cy="5238373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24348" y="1019693"/>
              <a:ext cx="4431846" cy="3198987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1849112" y="1148833"/>
              <a:ext cx="4431846" cy="3198987"/>
            </a:xfrm>
            <a:prstGeom prst="rect">
              <a:avLst/>
            </a:prstGeom>
          </p:spPr>
        </p:pic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52369" y="7928936"/>
            <a:ext cx="3067488" cy="1008295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476440" y="355813"/>
            <a:ext cx="666402" cy="666402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3E10B">
                <a:alpha val="43922"/>
              </a:srgbClr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3898146" y="2005060"/>
            <a:ext cx="2643035" cy="446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effectLst>
                  <a:outerShdw blurRad="50800" dist="76200" dir="8100000" algn="tr" rotWithShape="0">
                    <a:prstClr val="black">
                      <a:alpha val="72000"/>
                    </a:prstClr>
                  </a:outerShdw>
                </a:effectLst>
                <a:latin typeface="Barlow Bold"/>
              </a:rPr>
              <a:t>HANYA HARI INI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142842" y="5371749"/>
            <a:ext cx="4001316" cy="78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FFFFFF"/>
                </a:solidFill>
                <a:effectLst>
                  <a:outerShdw blurRad="50800" dist="76200" dir="8100000" algn="tr" rotWithShape="0">
                    <a:prstClr val="black">
                      <a:alpha val="84000"/>
                    </a:prstClr>
                  </a:outerShdw>
                </a:effectLst>
                <a:latin typeface="Barlow Bold Italics"/>
              </a:rPr>
              <a:t>DISKON 50%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079434" y="8060051"/>
            <a:ext cx="2575439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FFFFFF"/>
                </a:solidFill>
                <a:latin typeface="Barlow Bold"/>
              </a:rPr>
              <a:t>ORDER YUK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8591898" y="355813"/>
            <a:ext cx="333201" cy="333201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D00">
                <a:alpha val="43922"/>
              </a:srgbClr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465152" y="5128951"/>
            <a:ext cx="563548" cy="563548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D00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7365177" y="8337833"/>
            <a:ext cx="563548" cy="563548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D00">
                <a:alpha val="43922"/>
              </a:srgbClr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3990934" y="9471990"/>
            <a:ext cx="2868766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5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4204" flipV="1">
            <a:off x="-1718378" y="3448435"/>
            <a:ext cx="3323885" cy="239924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7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9146">
            <a:off x="-1621523" y="2079862"/>
            <a:ext cx="3323885" cy="2399240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9258300" y="5128951"/>
            <a:ext cx="399818" cy="399818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D00">
                <a:alpha val="43922"/>
              </a:srgbClr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4889439" y="689014"/>
            <a:ext cx="399818" cy="399818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3922"/>
              </a:srgbClr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929733" y="2458817"/>
            <a:ext cx="399818" cy="399818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3922"/>
              </a:srgbClr>
            </a:solidFill>
          </p:spPr>
        </p:sp>
      </p:grpSp>
      <p:grpSp>
        <p:nvGrpSpPr>
          <p:cNvPr id="48" name="Group 48"/>
          <p:cNvGrpSpPr/>
          <p:nvPr/>
        </p:nvGrpSpPr>
        <p:grpSpPr>
          <a:xfrm>
            <a:off x="7555677" y="7651089"/>
            <a:ext cx="189406" cy="189406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835030" y="6138853"/>
            <a:ext cx="189406" cy="189406"/>
            <a:chOff x="0" y="0"/>
            <a:chExt cx="6350000" cy="6350000"/>
          </a:xfrm>
        </p:grpSpPr>
        <p:sp>
          <p:nvSpPr>
            <p:cNvPr id="51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7457545" y="933997"/>
            <a:ext cx="189406" cy="189406"/>
            <a:chOff x="0" y="0"/>
            <a:chExt cx="6350000" cy="6350000"/>
          </a:xfrm>
        </p:grpSpPr>
        <p:sp>
          <p:nvSpPr>
            <p:cNvPr id="53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54"/>
          <p:cNvGrpSpPr/>
          <p:nvPr/>
        </p:nvGrpSpPr>
        <p:grpSpPr>
          <a:xfrm>
            <a:off x="2953436" y="1220498"/>
            <a:ext cx="189406" cy="189406"/>
            <a:chOff x="0" y="0"/>
            <a:chExt cx="6350000" cy="6350000"/>
          </a:xfrm>
        </p:grpSpPr>
        <p:sp>
          <p:nvSpPr>
            <p:cNvPr id="55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01463" y="-1025540"/>
            <a:ext cx="6755406" cy="674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6857" y="4889100"/>
            <a:ext cx="3582521" cy="5795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6357" y="7544701"/>
            <a:ext cx="1823113" cy="2949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38186" y="2963194"/>
            <a:ext cx="3582521" cy="57952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852" y="-2227328"/>
            <a:ext cx="3582521" cy="57952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445876"/>
            <a:ext cx="1823113" cy="2949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053944" y="5719490"/>
            <a:ext cx="6755406" cy="674502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407984">
            <a:off x="2647127" y="3501353"/>
            <a:ext cx="4754821" cy="204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9"/>
              </a:lnSpc>
            </a:pPr>
            <a:r>
              <a:rPr lang="en-US" sz="12799"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88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10" name="TextBox 10"/>
          <p:cNvSpPr txBox="1"/>
          <p:nvPr/>
        </p:nvSpPr>
        <p:spPr>
          <a:xfrm rot="-407984">
            <a:off x="3029338" y="4737690"/>
            <a:ext cx="4962605" cy="232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99"/>
              </a:lnSpc>
            </a:pPr>
            <a:r>
              <a:rPr lang="en-US" sz="14499" dirty="0"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88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grpSp>
        <p:nvGrpSpPr>
          <p:cNvPr id="11" name="Group 11"/>
          <p:cNvGrpSpPr/>
          <p:nvPr/>
        </p:nvGrpSpPr>
        <p:grpSpPr>
          <a:xfrm rot="10401431">
            <a:off x="2750466" y="2824104"/>
            <a:ext cx="4746892" cy="976787"/>
            <a:chOff x="0" y="0"/>
            <a:chExt cx="17527965" cy="3606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527966" cy="3606800"/>
            </a:xfrm>
            <a:custGeom>
              <a:avLst/>
              <a:gdLst/>
              <a:ahLst/>
              <a:cxnLst/>
              <a:rect l="l" t="t" r="r" b="b"/>
              <a:pathLst>
                <a:path w="17527966" h="3606800">
                  <a:moveTo>
                    <a:pt x="17527966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7527966" y="3606800"/>
                  </a:lnTo>
                  <a:lnTo>
                    <a:pt x="16486566" y="1803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10401431">
            <a:off x="2931904" y="6855441"/>
            <a:ext cx="4746892" cy="976787"/>
            <a:chOff x="0" y="0"/>
            <a:chExt cx="17527965" cy="3606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527966" cy="3606800"/>
            </a:xfrm>
            <a:custGeom>
              <a:avLst/>
              <a:gdLst/>
              <a:ahLst/>
              <a:cxnLst/>
              <a:rect l="l" t="t" r="r" b="b"/>
              <a:pathLst>
                <a:path w="17527966" h="3606800">
                  <a:moveTo>
                    <a:pt x="17527966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7527966" y="3606800"/>
                  </a:lnTo>
                  <a:lnTo>
                    <a:pt x="16486566" y="18034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461182">
            <a:off x="7594045" y="3248785"/>
            <a:ext cx="1467517" cy="27176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8346" y="-100974"/>
            <a:ext cx="1823113" cy="294915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36166" y="8758448"/>
            <a:ext cx="1823113" cy="294915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5394" y="5790976"/>
            <a:ext cx="909017" cy="14576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65360" y="2110318"/>
            <a:ext cx="909017" cy="145760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 rot="-386086">
            <a:off x="2901713" y="3007519"/>
            <a:ext cx="4227530" cy="572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D1D1D1"/>
                </a:solidFill>
                <a:latin typeface="Barlow Bold Italics"/>
              </a:rPr>
              <a:t>HANYA HARI INI</a:t>
            </a:r>
          </a:p>
        </p:txBody>
      </p:sp>
      <p:sp>
        <p:nvSpPr>
          <p:cNvPr id="21" name="TextBox 21"/>
          <p:cNvSpPr txBox="1"/>
          <p:nvPr/>
        </p:nvSpPr>
        <p:spPr>
          <a:xfrm rot="-386086">
            <a:off x="2789351" y="6964675"/>
            <a:ext cx="5024032" cy="572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D1D1D1"/>
                </a:solidFill>
                <a:latin typeface="Barlow Bold Italics"/>
              </a:rPr>
              <a:t>PESAN SEKARANG</a:t>
            </a:r>
          </a:p>
        </p:txBody>
      </p:sp>
      <p:sp>
        <p:nvSpPr>
          <p:cNvPr id="22" name="TextBox 22"/>
          <p:cNvSpPr txBox="1"/>
          <p:nvPr/>
        </p:nvSpPr>
        <p:spPr>
          <a:xfrm rot="-1008958">
            <a:off x="8219475" y="4066725"/>
            <a:ext cx="1477593" cy="795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7"/>
              </a:lnSpc>
            </a:pPr>
            <a:r>
              <a:rPr lang="en-US" sz="3100">
                <a:solidFill>
                  <a:srgbClr val="000000"/>
                </a:solidFill>
                <a:latin typeface="Barlow Bold"/>
              </a:rPr>
              <a:t>DISC </a:t>
            </a:r>
          </a:p>
          <a:p>
            <a:pPr algn="ctr">
              <a:lnSpc>
                <a:spcPts val="3007"/>
              </a:lnSpc>
            </a:pPr>
            <a:r>
              <a:rPr lang="en-US" sz="3100">
                <a:solidFill>
                  <a:srgbClr val="000000"/>
                </a:solidFill>
                <a:latin typeface="Barlow Bold"/>
              </a:rPr>
              <a:t>50%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35117" y="9210675"/>
            <a:ext cx="2740467" cy="3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0B95108-5C6F-479B-A9B1-FA7D00BC8932}"/>
              </a:ext>
            </a:extLst>
          </p:cNvPr>
          <p:cNvSpPr/>
          <p:nvPr/>
        </p:nvSpPr>
        <p:spPr>
          <a:xfrm>
            <a:off x="0" y="5546641"/>
            <a:ext cx="10287000" cy="4770064"/>
          </a:xfrm>
          <a:custGeom>
            <a:avLst/>
            <a:gdLst>
              <a:gd name="connsiteX0" fmla="*/ 10287000 w 10287000"/>
              <a:gd name="connsiteY0" fmla="*/ 0 h 4770064"/>
              <a:gd name="connsiteX1" fmla="*/ 10287000 w 10287000"/>
              <a:gd name="connsiteY1" fmla="*/ 4770064 h 4770064"/>
              <a:gd name="connsiteX2" fmla="*/ 0 w 10287000"/>
              <a:gd name="connsiteY2" fmla="*/ 4770064 h 4770064"/>
              <a:gd name="connsiteX3" fmla="*/ 0 w 10287000"/>
              <a:gd name="connsiteY3" fmla="*/ 3693304 h 477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0" h="4770064">
                <a:moveTo>
                  <a:pt x="10287000" y="0"/>
                </a:moveTo>
                <a:lnTo>
                  <a:pt x="10287000" y="4770064"/>
                </a:lnTo>
                <a:lnTo>
                  <a:pt x="0" y="4770064"/>
                </a:lnTo>
                <a:lnTo>
                  <a:pt x="0" y="3693304"/>
                </a:lnTo>
                <a:close/>
              </a:path>
            </a:pathLst>
          </a:custGeom>
          <a:solidFill>
            <a:srgbClr val="EF0F66">
              <a:alpha val="86000"/>
            </a:srgbClr>
          </a:solidFill>
        </p:spPr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835E128-AE45-49BB-A03A-F47AA46CC7A8}"/>
              </a:ext>
            </a:extLst>
          </p:cNvPr>
          <p:cNvSpPr/>
          <p:nvPr/>
        </p:nvSpPr>
        <p:spPr>
          <a:xfrm rot="10800000">
            <a:off x="0" y="0"/>
            <a:ext cx="10560552" cy="4544839"/>
          </a:xfrm>
          <a:custGeom>
            <a:avLst/>
            <a:gdLst>
              <a:gd name="connsiteX0" fmla="*/ 10560552 w 10560552"/>
              <a:gd name="connsiteY0" fmla="*/ 4544839 h 4544839"/>
              <a:gd name="connsiteX1" fmla="*/ 0 w 10560552"/>
              <a:gd name="connsiteY1" fmla="*/ 4544839 h 4544839"/>
              <a:gd name="connsiteX2" fmla="*/ 0 w 10560552"/>
              <a:gd name="connsiteY2" fmla="*/ 3791516 h 4544839"/>
              <a:gd name="connsiteX3" fmla="*/ 10560552 w 10560552"/>
              <a:gd name="connsiteY3" fmla="*/ 0 h 454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0552" h="4544839">
                <a:moveTo>
                  <a:pt x="10560552" y="4544839"/>
                </a:moveTo>
                <a:lnTo>
                  <a:pt x="0" y="4544839"/>
                </a:lnTo>
                <a:lnTo>
                  <a:pt x="0" y="3791516"/>
                </a:lnTo>
                <a:lnTo>
                  <a:pt x="10560552" y="0"/>
                </a:lnTo>
                <a:close/>
              </a:path>
            </a:pathLst>
          </a:custGeom>
          <a:solidFill>
            <a:srgbClr val="00C2CB">
              <a:alpha val="90000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0918" y="1028700"/>
            <a:ext cx="8874657" cy="88595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407984">
            <a:off x="2610897" y="3689914"/>
            <a:ext cx="4754821" cy="231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9"/>
              </a:lnSpc>
            </a:pPr>
            <a:r>
              <a:rPr lang="en-US" sz="14399" dirty="0">
                <a:solidFill>
                  <a:srgbClr val="00C2CB"/>
                </a:solidFill>
                <a:effectLst>
                  <a:outerShdw blurRad="50800" dist="63500" dir="8100000" algn="tr" rotWithShape="0">
                    <a:prstClr val="black">
                      <a:alpha val="59000"/>
                    </a:prstClr>
                  </a:outerShdw>
                </a:effectLst>
                <a:latin typeface="Barlow Black Italics"/>
              </a:rPr>
              <a:t>12.12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48832" y="8515009"/>
            <a:ext cx="1373255" cy="137325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3753251">
            <a:off x="7031325" y="6670789"/>
            <a:ext cx="3035013" cy="2223785"/>
            <a:chOff x="0" y="0"/>
            <a:chExt cx="4046684" cy="296504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6461182">
              <a:off x="1044998" y="-329226"/>
              <a:ext cx="1956689" cy="3623499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 rot="-1008958">
              <a:off x="1876278" y="742679"/>
              <a:ext cx="1970124" cy="1079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7"/>
                </a:lnSpc>
              </a:pPr>
              <a:r>
                <a:rPr lang="en-US" sz="3100">
                  <a:solidFill>
                    <a:srgbClr val="000000"/>
                  </a:solidFill>
                  <a:latin typeface="Barlow Bold"/>
                </a:rPr>
                <a:t>DISC </a:t>
              </a:r>
            </a:p>
            <a:p>
              <a:pPr algn="ctr">
                <a:lnSpc>
                  <a:spcPts val="3007"/>
                </a:lnSpc>
              </a:pPr>
              <a:r>
                <a:rPr lang="en-US" sz="3100">
                  <a:solidFill>
                    <a:srgbClr val="000000"/>
                  </a:solidFill>
                  <a:latin typeface="Barlow Bold"/>
                </a:rPr>
                <a:t>50%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2072" y="342072"/>
            <a:ext cx="1373255" cy="137325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386086">
            <a:off x="2844998" y="3321358"/>
            <a:ext cx="4227530" cy="83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  <a:spcBef>
                <a:spcPct val="0"/>
              </a:spcBef>
            </a:pPr>
            <a:r>
              <a:rPr lang="en-US" sz="5200" dirty="0">
                <a:solidFill>
                  <a:srgbClr val="EF0F66"/>
                </a:solidFill>
                <a:effectLst>
                  <a:outerShdw blurRad="50800" dist="63500" dir="8100000" algn="tr" rotWithShape="0">
                    <a:prstClr val="black">
                      <a:alpha val="59000"/>
                    </a:prstClr>
                  </a:outerShdw>
                </a:effectLst>
                <a:latin typeface="Barlow Bold Italics"/>
              </a:rPr>
              <a:t>SUPER SALE</a:t>
            </a:r>
          </a:p>
        </p:txBody>
      </p:sp>
      <p:sp>
        <p:nvSpPr>
          <p:cNvPr id="14" name="TextBox 14"/>
          <p:cNvSpPr txBox="1"/>
          <p:nvPr/>
        </p:nvSpPr>
        <p:spPr>
          <a:xfrm rot="-386086">
            <a:off x="2511048" y="5678258"/>
            <a:ext cx="5254948" cy="83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EF0F66"/>
                </a:solidFill>
                <a:effectLst>
                  <a:outerShdw blurRad="50800" dist="63500" dir="8100000" algn="tr" rotWithShape="0">
                    <a:prstClr val="black">
                      <a:alpha val="59000"/>
                    </a:prstClr>
                  </a:outerShdw>
                </a:effectLst>
                <a:latin typeface="Barlow Bold Italics"/>
              </a:rPr>
              <a:t>HANYA HARI INI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9642" y="9258300"/>
            <a:ext cx="1622552" cy="5280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99535" y="342072"/>
            <a:ext cx="1622552" cy="52806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935117" y="9210675"/>
            <a:ext cx="2740467" cy="3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2176067">
            <a:off x="556637" y="436601"/>
            <a:ext cx="7998657" cy="6907931"/>
            <a:chOff x="0" y="0"/>
            <a:chExt cx="10664876" cy="921057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664876" cy="921057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4055" y="676790"/>
              <a:ext cx="9116767" cy="7856995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2360414" y="3586305"/>
            <a:ext cx="5566172" cy="295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59"/>
              </a:lnSpc>
            </a:pPr>
            <a:r>
              <a:rPr lang="en-US" sz="18399" dirty="0">
                <a:ln w="92075">
                  <a:solidFill>
                    <a:srgbClr val="5B0051"/>
                  </a:solidFill>
                </a:ln>
                <a:solidFill>
                  <a:srgbClr val="FFBF48"/>
                </a:solidFill>
                <a:latin typeface="Barlow Black Italics"/>
              </a:rPr>
              <a:t>SALE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77650" y="5670128"/>
            <a:ext cx="9818699" cy="98036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61869" y="8694752"/>
            <a:ext cx="3067488" cy="10082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04140">
            <a:off x="1369034" y="1920504"/>
            <a:ext cx="375637" cy="35779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38070" y="1558554"/>
            <a:ext cx="7004260" cy="2953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759"/>
              </a:lnSpc>
            </a:pPr>
            <a:r>
              <a:rPr lang="en-US" sz="18399" dirty="0">
                <a:ln w="104775">
                  <a:solidFill>
                    <a:srgbClr val="5B0051"/>
                  </a:solidFill>
                </a:ln>
                <a:solidFill>
                  <a:schemeClr val="bg1"/>
                </a:solidFill>
                <a:latin typeface="Barlow Black Italics"/>
              </a:rPr>
              <a:t>SUPER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48100" y="8825867"/>
            <a:ext cx="2616273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FFFFFF"/>
                </a:solidFill>
                <a:latin typeface="Barlow Bold"/>
              </a:rPr>
              <a:t>ORDER YUK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04140">
            <a:off x="6045176" y="849803"/>
            <a:ext cx="375637" cy="3577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04140">
            <a:off x="9301859" y="2914765"/>
            <a:ext cx="375637" cy="3577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04140">
            <a:off x="8585888" y="1075206"/>
            <a:ext cx="375637" cy="3577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04140">
            <a:off x="609503" y="3365572"/>
            <a:ext cx="375637" cy="35779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04140">
            <a:off x="1788231" y="6341078"/>
            <a:ext cx="375637" cy="3577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04140">
            <a:off x="2004766" y="4876966"/>
            <a:ext cx="247637" cy="2358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004140">
            <a:off x="1433034" y="833956"/>
            <a:ext cx="247637" cy="2358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004140">
            <a:off x="9444702" y="5228879"/>
            <a:ext cx="247637" cy="23587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377547" y="6002300"/>
            <a:ext cx="1723200" cy="171027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3726197">
            <a:off x="5570817" y="7036666"/>
            <a:ext cx="861600" cy="855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4001213">
            <a:off x="1457827" y="1104162"/>
            <a:ext cx="861600" cy="8551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10270831">
            <a:off x="8442876" y="676593"/>
            <a:ext cx="1723200" cy="171027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611786">
            <a:off x="2457206" y="7891804"/>
            <a:ext cx="861600" cy="85513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-4981428">
            <a:off x="8111528" y="5242559"/>
            <a:ext cx="861600" cy="8551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3103" y="3103"/>
            <a:ext cx="3878152" cy="3871947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3E10B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6411951" y="6411951"/>
            <a:ext cx="3878152" cy="3871947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E3E10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8005">
            <a:off x="1245716" y="3139848"/>
            <a:ext cx="7917917" cy="439375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355830">
            <a:off x="2592190" y="3985614"/>
            <a:ext cx="5135112" cy="172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dirty="0"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63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49800">
            <a:off x="1814547" y="3163210"/>
            <a:ext cx="4114800" cy="11671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5642" flipV="1">
            <a:off x="4440282" y="6827847"/>
            <a:ext cx="4593824" cy="130297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7963952" y="2476582"/>
            <a:ext cx="979915" cy="1128274"/>
            <a:chOff x="0" y="0"/>
            <a:chExt cx="1306554" cy="1504365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7993324">
              <a:off x="45489" y="528017"/>
              <a:ext cx="1224810" cy="62924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6296967">
              <a:off x="-107132" y="255078"/>
              <a:ext cx="872159" cy="448072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 rot="-10108365">
            <a:off x="1131551" y="6797924"/>
            <a:ext cx="979915" cy="1128274"/>
            <a:chOff x="0" y="0"/>
            <a:chExt cx="1306554" cy="150436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7993324">
              <a:off x="45489" y="528017"/>
              <a:ext cx="1224810" cy="62924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6296967">
              <a:off x="-107132" y="255078"/>
              <a:ext cx="872159" cy="448072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93535" y="7748696"/>
            <a:ext cx="1622552" cy="5280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87896" y="2465924"/>
            <a:ext cx="1622552" cy="5280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31374" y="2419710"/>
            <a:ext cx="574281" cy="5742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42671" y="5712132"/>
            <a:ext cx="574281" cy="57428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00632" y="8971159"/>
            <a:ext cx="574281" cy="57428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23777" y="4120940"/>
            <a:ext cx="327463" cy="316746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 rot="-174690">
            <a:off x="3610011" y="5157204"/>
            <a:ext cx="4204935" cy="172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>
                <a:solidFill>
                  <a:srgbClr val="FDC830"/>
                </a:solidFill>
                <a:effectLst>
                  <a:outerShdw blurRad="50800" dist="63500" dir="8100000" algn="tr" rotWithShape="0">
                    <a:prstClr val="black">
                      <a:alpha val="63000"/>
                    </a:prstClr>
                  </a:outerShdw>
                </a:effectLst>
                <a:latin typeface="Barlow Black Italics"/>
              </a:rPr>
              <a:t>SALE !</a:t>
            </a:r>
          </a:p>
        </p:txBody>
      </p:sp>
      <p:sp>
        <p:nvSpPr>
          <p:cNvPr id="24" name="TextBox 24"/>
          <p:cNvSpPr txBox="1"/>
          <p:nvPr/>
        </p:nvSpPr>
        <p:spPr>
          <a:xfrm rot="-386086">
            <a:off x="1741887" y="3445339"/>
            <a:ext cx="4227530" cy="5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FEFEFE"/>
                </a:solidFill>
                <a:effectLst>
                  <a:outerShdw blurRad="50800" dist="63500" dir="8100000" algn="tr" rotWithShape="0">
                    <a:prstClr val="black">
                      <a:alpha val="63000"/>
                    </a:prstClr>
                  </a:outerShdw>
                </a:effectLst>
                <a:latin typeface="Barlow Bold Italics"/>
              </a:rPr>
              <a:t>HANYA HARI INI</a:t>
            </a:r>
          </a:p>
        </p:txBody>
      </p:sp>
      <p:sp>
        <p:nvSpPr>
          <p:cNvPr id="25" name="TextBox 25"/>
          <p:cNvSpPr txBox="1"/>
          <p:nvPr/>
        </p:nvSpPr>
        <p:spPr>
          <a:xfrm rot="-167088">
            <a:off x="4223848" y="6987223"/>
            <a:ext cx="5024032" cy="5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FEFEFE"/>
                </a:solidFill>
                <a:effectLst>
                  <a:outerShdw blurRad="50800" dist="63500" dir="8100000" algn="tr" rotWithShape="0">
                    <a:prstClr val="black">
                      <a:alpha val="63000"/>
                    </a:prstClr>
                  </a:outerShdw>
                </a:effectLst>
                <a:latin typeface="Barlow Bold Italics"/>
              </a:rPr>
              <a:t>PESAN SEKARANG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5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961330" y="8941554"/>
            <a:ext cx="327463" cy="31674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5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366080" y="3263265"/>
            <a:ext cx="327463" cy="3167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812" b="16812"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869" y="-123869"/>
            <a:ext cx="10534738" cy="105347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8015" y="1770985"/>
            <a:ext cx="6755406" cy="67450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07984">
            <a:off x="2568207" y="3525351"/>
            <a:ext cx="4962117" cy="15692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407984">
            <a:off x="2622127" y="3429415"/>
            <a:ext cx="4962117" cy="1569269"/>
            <a:chOff x="0" y="0"/>
            <a:chExt cx="6616156" cy="20923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16156" cy="2092359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968320" y="-190500"/>
              <a:ext cx="4679517" cy="2120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99"/>
                </a:lnSpc>
              </a:pPr>
              <a:r>
                <a:rPr lang="en-US" sz="9499">
                  <a:solidFill>
                    <a:srgbClr val="FBCD11"/>
                  </a:solidFill>
                  <a:latin typeface="Barlow Black Italics"/>
                </a:rPr>
                <a:t>SUPER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07984">
            <a:off x="2931206" y="4792241"/>
            <a:ext cx="4962117" cy="15692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07984">
            <a:off x="3026456" y="4696991"/>
            <a:ext cx="4962117" cy="156926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386086">
            <a:off x="2959012" y="6434880"/>
            <a:ext cx="5024032" cy="5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54000"/>
                    </a:prstClr>
                  </a:outerShdw>
                </a:effectLst>
                <a:latin typeface="Barlow Bold Italics"/>
              </a:rPr>
              <a:t>PESAN SEKARANG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222" y="2296849"/>
            <a:ext cx="2130399" cy="34160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25739" flipH="1">
            <a:off x="1245892" y="4627381"/>
            <a:ext cx="1564476" cy="25086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-407984">
            <a:off x="3748894" y="4293307"/>
            <a:ext cx="3509638" cy="1917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79"/>
              </a:lnSpc>
            </a:pPr>
            <a:r>
              <a:rPr lang="en-US" sz="11199">
                <a:solidFill>
                  <a:srgbClr val="FBCD11"/>
                </a:solidFill>
                <a:latin typeface="Barlow Black Italics"/>
              </a:rPr>
              <a:t>SALE</a:t>
            </a:r>
          </a:p>
        </p:txBody>
      </p:sp>
      <p:sp>
        <p:nvSpPr>
          <p:cNvPr id="15" name="TextBox 15"/>
          <p:cNvSpPr txBox="1"/>
          <p:nvPr/>
        </p:nvSpPr>
        <p:spPr>
          <a:xfrm rot="-386086">
            <a:off x="3092213" y="2744503"/>
            <a:ext cx="4227530" cy="5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54000"/>
                    </a:prstClr>
                  </a:outerShdw>
                </a:effectLst>
                <a:latin typeface="Barlow Bold Italics"/>
              </a:rPr>
              <a:t>HANYA HARI INI</a:t>
            </a:r>
          </a:p>
        </p:txBody>
      </p:sp>
      <p:sp>
        <p:nvSpPr>
          <p:cNvPr id="16" name="TextBox 16"/>
          <p:cNvSpPr txBox="1"/>
          <p:nvPr/>
        </p:nvSpPr>
        <p:spPr>
          <a:xfrm rot="-373976">
            <a:off x="2633910" y="6806680"/>
            <a:ext cx="5748566" cy="107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  <a:spcBef>
                <a:spcPct val="0"/>
              </a:spcBef>
            </a:pPr>
            <a:r>
              <a:rPr lang="en-US" sz="6700" dirty="0"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54000"/>
                    </a:prstClr>
                  </a:outerShdw>
                </a:effectLst>
                <a:latin typeface="Barlow Bold Italics"/>
              </a:rPr>
              <a:t>DISKON 50%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35117" y="9210675"/>
            <a:ext cx="2740467" cy="3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87" r="16687"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869" y="-123869"/>
            <a:ext cx="10534738" cy="105347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0075" y="257591"/>
            <a:ext cx="9818699" cy="98036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828356" y="3175408"/>
            <a:ext cx="5374878" cy="1569269"/>
            <a:chOff x="0" y="0"/>
            <a:chExt cx="7166504" cy="20923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3839" b="3839"/>
            <a:stretch>
              <a:fillRect/>
            </a:stretch>
          </p:blipFill>
          <p:spPr>
            <a:xfrm>
              <a:off x="0" y="0"/>
              <a:ext cx="7166504" cy="2092359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1048867" y="-190500"/>
              <a:ext cx="5068770" cy="2120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99"/>
                </a:lnSpc>
              </a:pPr>
              <a:r>
                <a:rPr lang="en-US" sz="9499">
                  <a:solidFill>
                    <a:srgbClr val="FEFEFE"/>
                  </a:solidFill>
                  <a:latin typeface="Barlow Black"/>
                </a:rPr>
                <a:t>SUPER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10843" y="4839928"/>
            <a:ext cx="5374878" cy="1569269"/>
            <a:chOff x="0" y="0"/>
            <a:chExt cx="7166504" cy="209235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3839" b="3839"/>
            <a:stretch>
              <a:fillRect/>
            </a:stretch>
          </p:blipFill>
          <p:spPr>
            <a:xfrm>
              <a:off x="0" y="0"/>
              <a:ext cx="7166504" cy="2092359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048867" y="-190500"/>
              <a:ext cx="5068770" cy="2120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99"/>
                </a:lnSpc>
              </a:pPr>
              <a:r>
                <a:rPr lang="en-US" sz="9499">
                  <a:solidFill>
                    <a:srgbClr val="FEFEFE"/>
                  </a:solidFill>
                  <a:latin typeface="Barlow Black"/>
                </a:rPr>
                <a:t>SALE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509113">
            <a:off x="5886185" y="2079515"/>
            <a:ext cx="4413441" cy="4750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25739" flipH="1">
            <a:off x="2026056" y="1470236"/>
            <a:ext cx="978161" cy="15684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25739" flipH="1">
            <a:off x="7603825" y="7689708"/>
            <a:ext cx="978161" cy="1568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1173">
            <a:off x="1407990" y="7223776"/>
            <a:ext cx="978161" cy="15684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1173">
            <a:off x="6985758" y="889006"/>
            <a:ext cx="978161" cy="15684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42671" y="5712132"/>
            <a:ext cx="574281" cy="5742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366080" y="3263265"/>
            <a:ext cx="327463" cy="31674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36561" y="2847356"/>
            <a:ext cx="574281" cy="57428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020602" y="8008016"/>
            <a:ext cx="574281" cy="57428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325670" y="1333543"/>
            <a:ext cx="327463" cy="31674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alphaModFix amt="5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188990" y="7691270"/>
            <a:ext cx="327463" cy="316746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4653452" y="2473467"/>
            <a:ext cx="2490706" cy="47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arlow Bold"/>
              </a:rPr>
              <a:t>HANYA HARI INI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15137" y="6313947"/>
            <a:ext cx="4001316" cy="836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000000"/>
                </a:solidFill>
                <a:latin typeface="Barlow Bold"/>
              </a:rPr>
              <a:t>DISKON 50%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35117" y="9210675"/>
            <a:ext cx="2740467" cy="3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Barlow Medium"/>
              </a:rPr>
              <a:t>www.websiteanda.com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0075" y="257591"/>
            <a:ext cx="9818699" cy="98036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41783" y="7017463"/>
            <a:ext cx="3694806" cy="11684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39579" flipH="1">
            <a:off x="7073462" y="3863950"/>
            <a:ext cx="137625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t="13138" b="3640"/>
          <a:stretch>
            <a:fillRect/>
          </a:stretch>
        </p:blipFill>
        <p:spPr>
          <a:xfrm>
            <a:off x="596893" y="3097524"/>
            <a:ext cx="9093214" cy="379000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01625" y="2840349"/>
            <a:ext cx="5950767" cy="223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8"/>
              </a:lnSpc>
            </a:pPr>
            <a:r>
              <a:rPr lang="en-US" sz="12970">
                <a:solidFill>
                  <a:srgbClr val="FEFEFE"/>
                </a:solidFill>
                <a:latin typeface="Barlow Black"/>
              </a:rPr>
              <a:t>SUPER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75726" y="4391494"/>
            <a:ext cx="5950767" cy="2231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8"/>
              </a:lnSpc>
            </a:pPr>
            <a:r>
              <a:rPr lang="en-US" sz="12970">
                <a:solidFill>
                  <a:srgbClr val="FEFEFE"/>
                </a:solidFill>
                <a:latin typeface="Barlow Black"/>
              </a:rPr>
              <a:t>SALE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1173">
            <a:off x="5272486" y="1101831"/>
            <a:ext cx="978161" cy="15684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1173">
            <a:off x="8769220" y="4851360"/>
            <a:ext cx="978161" cy="1568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1173">
            <a:off x="4654420" y="8163826"/>
            <a:ext cx="978161" cy="156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1173">
            <a:off x="128986" y="4287147"/>
            <a:ext cx="978161" cy="15684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583267">
            <a:off x="2823276" y="1374666"/>
            <a:ext cx="1416991" cy="10228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28637" flipH="1">
            <a:off x="7064487" y="1442500"/>
            <a:ext cx="1416991" cy="10228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591838">
            <a:off x="571936" y="7938768"/>
            <a:ext cx="1416991" cy="10228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095330">
            <a:off x="7251512" y="7674540"/>
            <a:ext cx="1416991" cy="102281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841783" y="7171141"/>
            <a:ext cx="4001316" cy="703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Barlow Bold"/>
              </a:rPr>
              <a:t>DISKON 50%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99738" y="5034082"/>
            <a:ext cx="2130399" cy="34160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78579" y="0"/>
            <a:ext cx="16044158" cy="1042752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2700000">
            <a:off x="2314575" y="2314575"/>
            <a:ext cx="5657850" cy="565785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1789430" y="59690"/>
                  </a:moveTo>
                  <a:cubicBezTo>
                    <a:pt x="1824990" y="59690"/>
                    <a:pt x="1854200" y="88900"/>
                    <a:pt x="1854200" y="124460"/>
                  </a:cubicBezTo>
                  <a:lnTo>
                    <a:pt x="1854200" y="1789430"/>
                  </a:lnTo>
                  <a:cubicBezTo>
                    <a:pt x="1854200" y="1824990"/>
                    <a:pt x="1824990" y="1854200"/>
                    <a:pt x="1789430" y="1854200"/>
                  </a:cubicBezTo>
                  <a:lnTo>
                    <a:pt x="124460" y="1854200"/>
                  </a:lnTo>
                  <a:cubicBezTo>
                    <a:pt x="88900" y="1854200"/>
                    <a:pt x="59690" y="1824990"/>
                    <a:pt x="59690" y="17894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789430" y="59690"/>
                  </a:lnTo>
                  <a:moveTo>
                    <a:pt x="17894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789430"/>
                  </a:lnTo>
                  <a:cubicBezTo>
                    <a:pt x="0" y="1858010"/>
                    <a:pt x="55880" y="1913890"/>
                    <a:pt x="124460" y="1913890"/>
                  </a:cubicBezTo>
                  <a:lnTo>
                    <a:pt x="1789430" y="1913890"/>
                  </a:lnTo>
                  <a:cubicBezTo>
                    <a:pt x="1858010" y="1913890"/>
                    <a:pt x="1913890" y="1858010"/>
                    <a:pt x="1913890" y="1789430"/>
                  </a:cubicBezTo>
                  <a:lnTo>
                    <a:pt x="1913890" y="124460"/>
                  </a:lnTo>
                  <a:cubicBezTo>
                    <a:pt x="1913890" y="55880"/>
                    <a:pt x="1858010" y="0"/>
                    <a:pt x="1789430" y="0"/>
                  </a:cubicBezTo>
                  <a:close/>
                </a:path>
              </a:pathLst>
            </a:custGeom>
            <a:solidFill>
              <a:srgbClr val="FBCD11">
                <a:alpha val="53725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40469" y="3099803"/>
            <a:ext cx="1373255" cy="13732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407984">
            <a:off x="2647127" y="3320215"/>
            <a:ext cx="4754821" cy="204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19"/>
              </a:lnSpc>
            </a:pPr>
            <a:r>
              <a:rPr lang="en-US" sz="12799">
                <a:solidFill>
                  <a:srgbClr val="FFFFFF"/>
                </a:solidFill>
                <a:effectLst>
                  <a:outerShdw blurRad="50800" dist="165100" dir="8100000" algn="tr" rotWithShape="0">
                    <a:prstClr val="black">
                      <a:alpha val="77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7" name="TextBox 7"/>
          <p:cNvSpPr txBox="1"/>
          <p:nvPr/>
        </p:nvSpPr>
        <p:spPr>
          <a:xfrm rot="-407984">
            <a:off x="3029338" y="4556552"/>
            <a:ext cx="4962605" cy="232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299"/>
              </a:lnSpc>
            </a:pPr>
            <a:r>
              <a:rPr lang="en-US" sz="14499" dirty="0">
                <a:solidFill>
                  <a:srgbClr val="FFFFFF"/>
                </a:solidFill>
                <a:effectLst>
                  <a:outerShdw blurRad="50800" dist="165100" dir="8100000" algn="tr" rotWithShape="0">
                    <a:prstClr val="black">
                      <a:alpha val="77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0245" y="7212805"/>
            <a:ext cx="1373255" cy="137325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15959" y="4876545"/>
            <a:ext cx="2692546" cy="3081283"/>
            <a:chOff x="0" y="0"/>
            <a:chExt cx="3590061" cy="410837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37865" flipH="1">
              <a:off x="816686" y="242440"/>
              <a:ext cx="1956689" cy="3623499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 rot="-3447260">
              <a:off x="344465" y="2237974"/>
              <a:ext cx="1970124" cy="1079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7"/>
                </a:lnSpc>
              </a:pPr>
              <a:r>
                <a:rPr lang="en-US" sz="3100">
                  <a:solidFill>
                    <a:srgbClr val="000000"/>
                  </a:solidFill>
                  <a:latin typeface="Barlow Bold"/>
                </a:rPr>
                <a:t>DISC </a:t>
              </a:r>
            </a:p>
            <a:p>
              <a:pPr algn="ctr">
                <a:lnSpc>
                  <a:spcPts val="3007"/>
                </a:lnSpc>
              </a:pPr>
              <a:r>
                <a:rPr lang="en-US" sz="3100">
                  <a:solidFill>
                    <a:srgbClr val="000000"/>
                  </a:solidFill>
                  <a:latin typeface="Barlow Bold"/>
                </a:rPr>
                <a:t>50%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 rot="-312566">
            <a:off x="4623455" y="6744437"/>
            <a:ext cx="3067488" cy="1008295"/>
            <a:chOff x="0" y="0"/>
            <a:chExt cx="4089985" cy="134439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089985" cy="1344393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395296" y="200220"/>
              <a:ext cx="3041555" cy="867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  <a:spcBef>
                  <a:spcPct val="0"/>
                </a:spcBef>
              </a:pPr>
              <a:r>
                <a:rPr lang="en-US" sz="3900" dirty="0">
                  <a:solidFill>
                    <a:srgbClr val="FEFEFE"/>
                  </a:solidFill>
                  <a:effectLst>
                    <a:outerShdw blurRad="50800" dist="63500" dir="8100000" algn="tr" rotWithShape="0">
                      <a:prstClr val="black">
                        <a:alpha val="64000"/>
                      </a:prstClr>
                    </a:outerShdw>
                  </a:effectLst>
                  <a:latin typeface="Barlow Bold"/>
                </a:rPr>
                <a:t>DISC 50%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44655" y="7203280"/>
            <a:ext cx="1373255" cy="13732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28800" y="3226627"/>
            <a:ext cx="428072" cy="4915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89838" y="7002823"/>
            <a:ext cx="428072" cy="4915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16347" y="4473058"/>
            <a:ext cx="428072" cy="49152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908507" y="9210675"/>
            <a:ext cx="2767078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909350" y="-5138595"/>
            <a:ext cx="9818699" cy="98036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09350" y="-4660117"/>
            <a:ext cx="9818699" cy="98036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09350" y="5143500"/>
            <a:ext cx="9818699" cy="98036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346176" y="5143500"/>
            <a:ext cx="9818699" cy="980361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15998" y="1115998"/>
            <a:ext cx="8055004" cy="8055004"/>
            <a:chOff x="0" y="0"/>
            <a:chExt cx="495300" cy="4953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FE7A2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DC83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685203" y="4760161"/>
            <a:ext cx="4446849" cy="2358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9"/>
              </a:lnSpc>
            </a:pPr>
            <a:r>
              <a:rPr lang="en-US" sz="14699" dirty="0">
                <a:solidFill>
                  <a:srgbClr val="FFFFFF"/>
                </a:solidFill>
                <a:effectLst>
                  <a:outerShdw dist="127000" dir="2700000" algn="tl" rotWithShape="0">
                    <a:schemeClr val="tx2"/>
                  </a:outerShdw>
                </a:effectLst>
                <a:latin typeface="Barlow Black Italics"/>
              </a:rPr>
              <a:t>SALE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9595" y="4335926"/>
            <a:ext cx="7649930" cy="2953373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25759"/>
              </a:lnSpc>
            </a:pPr>
            <a:r>
              <a:rPr lang="en-US" sz="18399" dirty="0">
                <a:solidFill>
                  <a:srgbClr val="FFFFFF"/>
                </a:solidFill>
                <a:effectLst>
                  <a:outerShdw dist="317500" dir="2700000" algn="tl" rotWithShape="0">
                    <a:schemeClr val="tx2"/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38500" y="7055328"/>
            <a:ext cx="3552121" cy="789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64000"/>
                    </a:prstClr>
                  </a:outerShdw>
                </a:effectLst>
                <a:latin typeface="Barlow Bold Italics"/>
              </a:rPr>
              <a:t>DISKON 50%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85203" y="2559612"/>
            <a:ext cx="4446849" cy="78931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marL="0" lvl="0" indent="0" algn="ctr">
              <a:lnSpc>
                <a:spcPts val="6860"/>
              </a:lnSpc>
              <a:spcBef>
                <a:spcPct val="0"/>
              </a:spcBef>
            </a:pPr>
            <a:r>
              <a:rPr lang="en-US" sz="4900" u="none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64000"/>
                    </a:prstClr>
                  </a:outerShdw>
                </a:effectLst>
                <a:latin typeface="Barlow Bold Italics"/>
              </a:rPr>
              <a:t>HANYA HARI INI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48101" y="9210675"/>
            <a:ext cx="2827484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000000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7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89E75B84-2256-4756-B922-C967BF259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5769" y="-7810709"/>
            <a:ext cx="18685093" cy="18685091"/>
          </a:xfrm>
          <a:custGeom>
            <a:avLst/>
            <a:gdLst>
              <a:gd name="connsiteX0" fmla="*/ 0 w 18685093"/>
              <a:gd name="connsiteY0" fmla="*/ 7716772 h 18685091"/>
              <a:gd name="connsiteX1" fmla="*/ 10534669 w 18685093"/>
              <a:gd name="connsiteY1" fmla="*/ 7716772 h 18685091"/>
              <a:gd name="connsiteX2" fmla="*/ 10534669 w 18685093"/>
              <a:gd name="connsiteY2" fmla="*/ 18685091 h 18685091"/>
              <a:gd name="connsiteX3" fmla="*/ 0 w 18685093"/>
              <a:gd name="connsiteY3" fmla="*/ 18685091 h 18685091"/>
              <a:gd name="connsiteX4" fmla="*/ 15335268 w 18685093"/>
              <a:gd name="connsiteY4" fmla="*/ 0 h 18685091"/>
              <a:gd name="connsiteX5" fmla="*/ 18685093 w 18685093"/>
              <a:gd name="connsiteY5" fmla="*/ 0 h 18685091"/>
              <a:gd name="connsiteX6" fmla="*/ 18685093 w 18685093"/>
              <a:gd name="connsiteY6" fmla="*/ 3825986 h 18685091"/>
              <a:gd name="connsiteX7" fmla="*/ 15335268 w 18685093"/>
              <a:gd name="connsiteY7" fmla="*/ 3825986 h 18685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85093" h="18685091">
                <a:moveTo>
                  <a:pt x="0" y="7716772"/>
                </a:moveTo>
                <a:lnTo>
                  <a:pt x="10534669" y="7716772"/>
                </a:lnTo>
                <a:lnTo>
                  <a:pt x="10534669" y="18685091"/>
                </a:lnTo>
                <a:lnTo>
                  <a:pt x="0" y="18685091"/>
                </a:lnTo>
                <a:close/>
                <a:moveTo>
                  <a:pt x="15335268" y="0"/>
                </a:moveTo>
                <a:lnTo>
                  <a:pt x="18685093" y="0"/>
                </a:lnTo>
                <a:lnTo>
                  <a:pt x="18685093" y="3825986"/>
                </a:lnTo>
                <a:lnTo>
                  <a:pt x="15335268" y="3825986"/>
                </a:lnTo>
                <a:close/>
              </a:path>
            </a:pathLst>
          </a:cu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FBBFC88-E93D-4B03-96AB-F040BA8C5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76268" y="-3984730"/>
            <a:ext cx="14668611" cy="14668611"/>
          </a:xfrm>
          <a:custGeom>
            <a:avLst/>
            <a:gdLst>
              <a:gd name="connsiteX0" fmla="*/ 0 w 14668611"/>
              <a:gd name="connsiteY0" fmla="*/ 0 h 14668611"/>
              <a:gd name="connsiteX1" fmla="*/ 14668611 w 14668611"/>
              <a:gd name="connsiteY1" fmla="*/ 0 h 14668611"/>
              <a:gd name="connsiteX2" fmla="*/ 14668611 w 14668611"/>
              <a:gd name="connsiteY2" fmla="*/ 1051030 h 14668611"/>
              <a:gd name="connsiteX3" fmla="*/ 10763268 w 14668611"/>
              <a:gd name="connsiteY3" fmla="*/ 1051030 h 14668611"/>
              <a:gd name="connsiteX4" fmla="*/ 10763268 w 14668611"/>
              <a:gd name="connsiteY4" fmla="*/ 14668611 h 14668611"/>
              <a:gd name="connsiteX5" fmla="*/ 0 w 14668611"/>
              <a:gd name="connsiteY5" fmla="*/ 14668611 h 1466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68611" h="14668611">
                <a:moveTo>
                  <a:pt x="0" y="0"/>
                </a:moveTo>
                <a:lnTo>
                  <a:pt x="14668611" y="0"/>
                </a:lnTo>
                <a:lnTo>
                  <a:pt x="14668611" y="1051030"/>
                </a:lnTo>
                <a:lnTo>
                  <a:pt x="10763268" y="1051030"/>
                </a:lnTo>
                <a:lnTo>
                  <a:pt x="10763268" y="14668611"/>
                </a:lnTo>
                <a:lnTo>
                  <a:pt x="0" y="14668611"/>
                </a:lnTo>
                <a:close/>
              </a:path>
            </a:pathLst>
          </a:cu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683880" cy="106838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4640" y="1933458"/>
            <a:ext cx="8559922" cy="85599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584658"/>
            <a:ext cx="5702342" cy="5702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370093" y="-148760"/>
            <a:ext cx="4114800" cy="14658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4775" y="5635023"/>
            <a:ext cx="1384228" cy="13842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1608381" y="5824784"/>
            <a:ext cx="4114800" cy="14658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00000">
            <a:off x="8544652" y="6751171"/>
            <a:ext cx="2494457" cy="8886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00000">
            <a:off x="8511446" y="1200509"/>
            <a:ext cx="4114800" cy="14658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07653" y="584188"/>
            <a:ext cx="1384228" cy="13842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0964" y="8766777"/>
            <a:ext cx="428072" cy="49152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91229" y="2079124"/>
            <a:ext cx="6904543" cy="2641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79"/>
              </a:lnSpc>
            </a:pPr>
            <a:r>
              <a:rPr lang="en-US" sz="15699" dirty="0">
                <a:solidFill>
                  <a:srgbClr val="FFFFFF"/>
                </a:solidFill>
                <a:effectLst>
                  <a:outerShdw blurRad="50800" dist="88900" dir="8100000" algn="tr" rotWithShape="0">
                    <a:prstClr val="black">
                      <a:alpha val="56000"/>
                    </a:prstClr>
                  </a:outerShdw>
                </a:effectLst>
                <a:latin typeface="Codec Pro Fat"/>
              </a:rPr>
              <a:t>SUPER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13692" y="3698415"/>
            <a:ext cx="5059615" cy="2641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79"/>
              </a:lnSpc>
            </a:pPr>
            <a:r>
              <a:rPr lang="en-US" sz="15699">
                <a:solidFill>
                  <a:srgbClr val="FFFFFF"/>
                </a:solidFill>
                <a:effectLst>
                  <a:outerShdw blurRad="50800" dist="88900" dir="8100000" algn="tr" rotWithShape="0">
                    <a:prstClr val="black">
                      <a:alpha val="56000"/>
                    </a:prstClr>
                  </a:outerShdw>
                </a:effectLst>
                <a:latin typeface="Codec Pro Fat"/>
              </a:rPr>
              <a:t>SALE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099767" y="5143500"/>
            <a:ext cx="428072" cy="4915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0628" y="2557263"/>
            <a:ext cx="428072" cy="4915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77328" y="7475975"/>
            <a:ext cx="4532343" cy="11500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03467" y="1476893"/>
            <a:ext cx="428072" cy="4915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12804" y="455258"/>
            <a:ext cx="2061392" cy="57344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9019" y="658368"/>
            <a:ext cx="2057400" cy="3703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8407653" y="9258300"/>
            <a:ext cx="2057400" cy="37033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84775" y="2270122"/>
            <a:ext cx="574281" cy="574281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647169" y="7616735"/>
            <a:ext cx="2992663" cy="782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 dirty="0">
                <a:solidFill>
                  <a:srgbClr val="000000"/>
                </a:solidFill>
                <a:latin typeface="Barlow Bold"/>
              </a:rPr>
              <a:t>ORDER YUK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407653" y="7632219"/>
            <a:ext cx="574281" cy="57428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4369864" y="6127801"/>
            <a:ext cx="1804332" cy="949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  <a:spcBef>
                <a:spcPct val="0"/>
              </a:spcBef>
            </a:pPr>
            <a:r>
              <a:rPr lang="en-US" sz="5900" dirty="0">
                <a:solidFill>
                  <a:srgbClr val="FFFFFF"/>
                </a:solidFill>
                <a:latin typeface="Barlow Bold"/>
              </a:rPr>
              <a:t>12.12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78579" y="0"/>
            <a:ext cx="16044158" cy="10427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909350" y="-5138595"/>
            <a:ext cx="9818699" cy="98036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09350" y="-4660117"/>
            <a:ext cx="9818699" cy="98036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09350" y="5143500"/>
            <a:ext cx="9818699" cy="98036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346176" y="5143500"/>
            <a:ext cx="9818699" cy="980361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35117" y="9210675"/>
            <a:ext cx="2740467" cy="3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93826" y="3968994"/>
            <a:ext cx="4017541" cy="41148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375214">
            <a:off x="4157409" y="3894345"/>
            <a:ext cx="4997145" cy="24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7"/>
              </a:lnSpc>
            </a:pPr>
            <a:r>
              <a:rPr lang="en-US" sz="15341">
                <a:solidFill>
                  <a:srgbClr val="FF3181"/>
                </a:solidFill>
                <a:effectLst>
                  <a:outerShdw blurRad="50800" dist="50800" dir="8100000" algn="tr" rotWithShape="0">
                    <a:prstClr val="black">
                      <a:alpha val="72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sp>
        <p:nvSpPr>
          <p:cNvPr id="12" name="TextBox 12"/>
          <p:cNvSpPr txBox="1"/>
          <p:nvPr/>
        </p:nvSpPr>
        <p:spPr>
          <a:xfrm rot="-375214">
            <a:off x="3688368" y="2591507"/>
            <a:ext cx="5943567" cy="246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7"/>
              </a:lnSpc>
            </a:pPr>
            <a:r>
              <a:rPr lang="en-US" sz="15341" dirty="0">
                <a:solidFill>
                  <a:srgbClr val="FEFEFE"/>
                </a:solidFill>
                <a:effectLst>
                  <a:outerShdw blurRad="50800" dist="50800" dir="8100000" algn="tr" rotWithShape="0">
                    <a:prstClr val="black">
                      <a:alpha val="72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997458" y="2414081"/>
            <a:ext cx="1911891" cy="1709317"/>
            <a:chOff x="0" y="0"/>
            <a:chExt cx="2549188" cy="227909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6828731">
              <a:off x="599303" y="457672"/>
              <a:ext cx="1889321" cy="1363746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4460639">
              <a:off x="-19598" y="736528"/>
              <a:ext cx="1116672" cy="80603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 rot="5922610">
            <a:off x="2963837" y="6501480"/>
            <a:ext cx="1911891" cy="1709317"/>
            <a:chOff x="0" y="0"/>
            <a:chExt cx="2549188" cy="227909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6828731">
              <a:off x="599303" y="457672"/>
              <a:ext cx="1889321" cy="1363746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4460639">
              <a:off x="-19598" y="736528"/>
              <a:ext cx="1116672" cy="806034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 rot="-386086">
            <a:off x="4919863" y="2596154"/>
            <a:ext cx="4227530" cy="5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spc="554">
                <a:solidFill>
                  <a:srgbClr val="FFFFFF"/>
                </a:solidFill>
                <a:effectLst>
                  <a:outerShdw blurRad="50800" dist="50800" dir="8100000" algn="tr" rotWithShape="0">
                    <a:prstClr val="black">
                      <a:alpha val="72000"/>
                    </a:prstClr>
                  </a:outerShdw>
                </a:effectLst>
                <a:latin typeface="Barlow Bold Italics"/>
              </a:rPr>
              <a:t>HANYA HARI INI</a:t>
            </a:r>
          </a:p>
        </p:txBody>
      </p:sp>
      <p:sp>
        <p:nvSpPr>
          <p:cNvPr id="20" name="TextBox 20"/>
          <p:cNvSpPr txBox="1"/>
          <p:nvPr/>
        </p:nvSpPr>
        <p:spPr>
          <a:xfrm rot="-373976">
            <a:off x="4024995" y="6239233"/>
            <a:ext cx="5748566" cy="107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  <a:spcBef>
                <a:spcPct val="0"/>
              </a:spcBef>
            </a:pPr>
            <a:r>
              <a:rPr lang="en-US" sz="6700">
                <a:solidFill>
                  <a:srgbClr val="FFFFFF"/>
                </a:solidFill>
                <a:effectLst>
                  <a:outerShdw blurRad="50800" dist="50800" dir="8100000" algn="tr" rotWithShape="0">
                    <a:prstClr val="black">
                      <a:alpha val="72000"/>
                    </a:prstClr>
                  </a:outerShdw>
                </a:effectLst>
                <a:latin typeface="Barlow Bold Italics"/>
              </a:rPr>
              <a:t>DISKON 50%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875" r="21874"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78579" y="0"/>
            <a:ext cx="16044158" cy="10427529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15998" y="544498"/>
            <a:ext cx="8055004" cy="8055004"/>
            <a:chOff x="0" y="0"/>
            <a:chExt cx="495300" cy="495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875578" y="3350777"/>
            <a:ext cx="1894724" cy="3165343"/>
            <a:chOff x="0" y="0"/>
            <a:chExt cx="2526299" cy="422045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86746" y="186746"/>
              <a:ext cx="2339553" cy="403371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339553" cy="4033711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693664" y="3618015"/>
            <a:ext cx="5566172" cy="295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59"/>
              </a:lnSpc>
            </a:pPr>
            <a:r>
              <a:rPr lang="en-US" sz="18399">
                <a:ln w="69850">
                  <a:solidFill>
                    <a:schemeClr val="bg1"/>
                  </a:solidFill>
                </a:ln>
                <a:solidFill>
                  <a:srgbClr val="FFC761"/>
                </a:solidFill>
                <a:latin typeface="Barlow Black Italics"/>
              </a:rPr>
              <a:t>SALE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7922" y="1590265"/>
            <a:ext cx="6937715" cy="2953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759"/>
              </a:lnSpc>
            </a:pPr>
            <a:r>
              <a:rPr lang="en-US" sz="18399" dirty="0">
                <a:ln w="69850">
                  <a:solidFill>
                    <a:schemeClr val="bg1"/>
                  </a:solidFill>
                </a:ln>
                <a:solidFill>
                  <a:srgbClr val="FFC761"/>
                </a:solidFill>
                <a:latin typeface="Barlow Black Italics"/>
              </a:rPr>
              <a:t>SUPER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42842" y="6420870"/>
            <a:ext cx="4001316" cy="78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FFFFFF"/>
                </a:solidFill>
                <a:effectLst>
                  <a:outerShdw blurRad="50800" dist="76200" dir="8100000" algn="tr" rotWithShape="0">
                    <a:prstClr val="black">
                      <a:alpha val="73000"/>
                    </a:prstClr>
                  </a:outerShdw>
                </a:effectLst>
                <a:latin typeface="Barlow Bold Italics"/>
              </a:rPr>
              <a:t>DISKON 50%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35692" y="1895065"/>
            <a:ext cx="2415616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effectLst>
                  <a:outerShdw blurRad="50800" dist="76200" dir="8100000" algn="tr" rotWithShape="0">
                    <a:prstClr val="black">
                      <a:alpha val="73000"/>
                    </a:prstClr>
                  </a:outerShdw>
                </a:effectLst>
                <a:latin typeface="Barlow Bold Italics"/>
              </a:rPr>
              <a:t>HANYA HARI INI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61869" y="8885252"/>
            <a:ext cx="3067488" cy="100829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693060" y="9016367"/>
            <a:ext cx="2771313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FFFFFF"/>
                </a:solidFill>
                <a:latin typeface="Barlow Bold"/>
              </a:rPr>
              <a:t>ORDER YUK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9231221"/>
            <a:ext cx="1635660" cy="45501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953658" y="9251603"/>
            <a:ext cx="2816644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687" r="16687"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6367653">
            <a:off x="-327262" y="5282564"/>
            <a:ext cx="4669708" cy="1849903"/>
            <a:chOff x="0" y="0"/>
            <a:chExt cx="16103035" cy="63792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103036" cy="6379210"/>
            </a:xfrm>
            <a:custGeom>
              <a:avLst/>
              <a:gdLst/>
              <a:ahLst/>
              <a:cxnLst/>
              <a:rect l="l" t="t" r="r" b="b"/>
              <a:pathLst>
                <a:path w="16103036" h="6379210">
                  <a:moveTo>
                    <a:pt x="9445488" y="0"/>
                  </a:moveTo>
                  <a:lnTo>
                    <a:pt x="6847490" y="0"/>
                  </a:lnTo>
                  <a:lnTo>
                    <a:pt x="6652640" y="7620"/>
                  </a:lnTo>
                  <a:lnTo>
                    <a:pt x="0" y="6379210"/>
                  </a:lnTo>
                  <a:lnTo>
                    <a:pt x="9457125" y="6379210"/>
                  </a:lnTo>
                  <a:lnTo>
                    <a:pt x="16103036" y="0"/>
                  </a:lnTo>
                  <a:close/>
                </a:path>
              </a:pathLst>
            </a:custGeom>
            <a:solidFill>
              <a:srgbClr val="B20045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2490312"/>
            <a:ext cx="8229600" cy="392963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4162182">
            <a:off x="5202227" y="7225703"/>
            <a:ext cx="1983264" cy="785669"/>
            <a:chOff x="0" y="0"/>
            <a:chExt cx="16103035" cy="63792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03036" cy="6379210"/>
            </a:xfrm>
            <a:custGeom>
              <a:avLst/>
              <a:gdLst/>
              <a:ahLst/>
              <a:cxnLst/>
              <a:rect l="l" t="t" r="r" b="b"/>
              <a:pathLst>
                <a:path w="16103036" h="6379210">
                  <a:moveTo>
                    <a:pt x="9445488" y="0"/>
                  </a:moveTo>
                  <a:lnTo>
                    <a:pt x="6847490" y="0"/>
                  </a:lnTo>
                  <a:lnTo>
                    <a:pt x="6652640" y="7620"/>
                  </a:lnTo>
                  <a:lnTo>
                    <a:pt x="0" y="6379210"/>
                  </a:lnTo>
                  <a:lnTo>
                    <a:pt x="9457125" y="6379210"/>
                  </a:lnTo>
                  <a:lnTo>
                    <a:pt x="16103036" y="0"/>
                  </a:lnTo>
                  <a:close/>
                </a:path>
              </a:pathLst>
            </a:custGeom>
            <a:solidFill>
              <a:srgbClr val="F373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60694" y="6574509"/>
            <a:ext cx="4197821" cy="13275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1559" y="3030427"/>
            <a:ext cx="574281" cy="574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86059" y="6867565"/>
            <a:ext cx="574281" cy="5742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73200" y="1280827"/>
            <a:ext cx="574281" cy="574281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 rot="8100000">
            <a:off x="1456050" y="1666351"/>
            <a:ext cx="877788" cy="760165"/>
            <a:chOff x="0" y="0"/>
            <a:chExt cx="6350000" cy="54991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F0F66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549049" y="2617204"/>
            <a:ext cx="5007885" cy="2071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59"/>
              </a:lnSpc>
            </a:pPr>
            <a:r>
              <a:rPr lang="en-US" sz="12899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92363" y="3929760"/>
            <a:ext cx="3902273" cy="2071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59"/>
              </a:lnSpc>
            </a:pPr>
            <a:r>
              <a:rPr lang="en-US" sz="12899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58947" y="6772315"/>
            <a:ext cx="4001316" cy="78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latin typeface="Barlow Bold Italics"/>
              </a:rPr>
              <a:t>DISKON 50%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18421" y="1632256"/>
            <a:ext cx="3796335" cy="762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Barlow Bold Italics"/>
              </a:rPr>
              <a:t>HANYA HARI INI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4593083">
            <a:off x="8500550" y="6194426"/>
            <a:ext cx="877788" cy="760165"/>
            <a:chOff x="0" y="0"/>
            <a:chExt cx="6350000" cy="54991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AA500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3771901" y="9210675"/>
            <a:ext cx="2903684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875" r="21875"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78579" y="0"/>
            <a:ext cx="16044158" cy="10427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253452" y="2167773"/>
            <a:ext cx="9818699" cy="98036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839" b="3839"/>
          <a:stretch>
            <a:fillRect/>
          </a:stretch>
        </p:blipFill>
        <p:spPr>
          <a:xfrm rot="-375214">
            <a:off x="1423089" y="3553857"/>
            <a:ext cx="6925859" cy="20221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375214">
            <a:off x="2415726" y="3293776"/>
            <a:ext cx="4898566" cy="1958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37"/>
              </a:lnSpc>
            </a:pPr>
            <a:r>
              <a:rPr lang="en-US" sz="12241" dirty="0">
                <a:solidFill>
                  <a:srgbClr val="FEFEFE"/>
                </a:solidFill>
                <a:effectLst>
                  <a:outerShdw blurRad="50800" dist="76200" dir="8100000" algn="tr" rotWithShape="0">
                    <a:prstClr val="black">
                      <a:alpha val="81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13126" y="-1093913"/>
            <a:ext cx="9818699" cy="98036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839" b="3839"/>
          <a:stretch>
            <a:fillRect/>
          </a:stretch>
        </p:blipFill>
        <p:spPr>
          <a:xfrm rot="-375214">
            <a:off x="1889315" y="5186149"/>
            <a:ext cx="6925859" cy="20221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375214">
            <a:off x="2881951" y="4830818"/>
            <a:ext cx="4898566" cy="1958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37"/>
              </a:lnSpc>
            </a:pPr>
            <a:r>
              <a:rPr lang="en-US" sz="12241">
                <a:solidFill>
                  <a:srgbClr val="FEFEFE"/>
                </a:solidFill>
                <a:effectLst>
                  <a:outerShdw blurRad="50800" dist="76200" dir="8100000" algn="tr" rotWithShape="0">
                    <a:prstClr val="black">
                      <a:alpha val="81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sp>
        <p:nvSpPr>
          <p:cNvPr id="10" name="AutoShape 10"/>
          <p:cNvSpPr/>
          <p:nvPr/>
        </p:nvSpPr>
        <p:spPr>
          <a:xfrm rot="-383450">
            <a:off x="7491051" y="5807840"/>
            <a:ext cx="1413460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-383450">
            <a:off x="1335002" y="6144812"/>
            <a:ext cx="1413460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302947">
            <a:off x="7684941" y="6054286"/>
            <a:ext cx="516297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-302947">
            <a:off x="2045341" y="6350444"/>
            <a:ext cx="516297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-302947">
            <a:off x="1541639" y="4687661"/>
            <a:ext cx="516297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-302947">
            <a:off x="7493220" y="3055369"/>
            <a:ext cx="516297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302947">
            <a:off x="7684941" y="4339106"/>
            <a:ext cx="516297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rot="-302947">
            <a:off x="8647802" y="5236281"/>
            <a:ext cx="516297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 rot="-407984">
            <a:off x="5391291" y="6994917"/>
            <a:ext cx="3222862" cy="65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EFEFE"/>
                </a:solidFill>
                <a:effectLst>
                  <a:outerShdw blurRad="50800" dist="76200" dir="8100000" algn="tr" rotWithShape="0">
                    <a:prstClr val="black">
                      <a:alpha val="81000"/>
                    </a:prstClr>
                  </a:outerShdw>
                </a:effectLst>
                <a:latin typeface="Barlow Black Italics"/>
              </a:rPr>
              <a:t>DISC 50%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986082">
            <a:off x="8697515" y="6768551"/>
            <a:ext cx="273299" cy="82139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986082">
            <a:off x="2428598" y="2381217"/>
            <a:ext cx="273299" cy="821391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 rot="-407984">
            <a:off x="1553722" y="2828506"/>
            <a:ext cx="4754821" cy="65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EFEFE"/>
                </a:solidFill>
                <a:effectLst>
                  <a:outerShdw blurRad="50800" dist="76200" dir="8100000" algn="tr" rotWithShape="0">
                    <a:prstClr val="black">
                      <a:alpha val="81000"/>
                    </a:prstClr>
                  </a:outerShdw>
                </a:effectLst>
                <a:latin typeface="Barlow Black Italics"/>
              </a:rPr>
              <a:t>HANYA HARI INI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24301" y="9210675"/>
            <a:ext cx="2751284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37" r="13437"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78579" y="0"/>
            <a:ext cx="16044158" cy="10427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00048">
            <a:off x="6146468" y="3657615"/>
            <a:ext cx="3823023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74084" y="3692700"/>
            <a:ext cx="3694320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ln w="6350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latin typeface="Barlow Black Italics"/>
              </a:rPr>
              <a:t>SUPER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5384" y="4535606"/>
            <a:ext cx="5301681" cy="2759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079"/>
              </a:lnSpc>
            </a:pPr>
            <a:r>
              <a:rPr lang="en-US" sz="17199" dirty="0">
                <a:ln w="63500"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latin typeface="Barlow Black Italics"/>
              </a:rPr>
              <a:t>SALE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1450" y="3584747"/>
            <a:ext cx="2415616" cy="47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Barlow Bold Italics"/>
              </a:rPr>
              <a:t>HANYA HARI INI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20586" y="7022793"/>
            <a:ext cx="4001316" cy="836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FFFFFF"/>
                </a:solidFill>
                <a:latin typeface="Barlow Bold Italics"/>
              </a:rPr>
              <a:t>DISKON 50%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24301" y="9210675"/>
            <a:ext cx="2751284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1875" r="21875"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4150" y="241692"/>
            <a:ext cx="9818699" cy="98036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4478" y="1455076"/>
            <a:ext cx="5902384" cy="56318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97927">
            <a:off x="837981" y="3612798"/>
            <a:ext cx="8043617" cy="20410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97927">
            <a:off x="4554536" y="5739971"/>
            <a:ext cx="5075749" cy="12879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921593">
            <a:off x="727909" y="3304777"/>
            <a:ext cx="1936548" cy="193249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375214">
            <a:off x="2008318" y="3389129"/>
            <a:ext cx="5670986" cy="1962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77"/>
              </a:lnSpc>
            </a:pPr>
            <a:r>
              <a:rPr lang="en-US" sz="13841" dirty="0">
                <a:solidFill>
                  <a:srgbClr val="FEFEFE"/>
                </a:solidFill>
                <a:latin typeface="Barlow Black Italics"/>
              </a:rPr>
              <a:t>SUPER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9459427">
            <a:off x="4747979" y="3057433"/>
            <a:ext cx="791042" cy="7893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707611" y="5716835"/>
            <a:ext cx="791042" cy="7893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314076">
            <a:off x="7893679" y="3618273"/>
            <a:ext cx="791042" cy="78939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-375214">
            <a:off x="4980527" y="5953495"/>
            <a:ext cx="4214808" cy="775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8"/>
              </a:lnSpc>
            </a:pPr>
            <a:r>
              <a:rPr lang="en-US" sz="4541">
                <a:solidFill>
                  <a:srgbClr val="FEFEFE"/>
                </a:solidFill>
                <a:latin typeface="Barlow Black Italics"/>
              </a:rPr>
              <a:t>SALE DISC 50%</a:t>
            </a:r>
          </a:p>
        </p:txBody>
      </p:sp>
      <p:sp>
        <p:nvSpPr>
          <p:cNvPr id="13" name="TextBox 13"/>
          <p:cNvSpPr txBox="1"/>
          <p:nvPr/>
        </p:nvSpPr>
        <p:spPr>
          <a:xfrm rot="-407984">
            <a:off x="4193078" y="7150234"/>
            <a:ext cx="4754821" cy="70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1B1B1B"/>
                </a:solidFill>
                <a:latin typeface="Barlow Black Italics"/>
              </a:rPr>
              <a:t>HANYA HARI INI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35117" y="9210675"/>
            <a:ext cx="2740467" cy="3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407984">
            <a:off x="2726878" y="2567872"/>
            <a:ext cx="4754821" cy="165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599">
                <a:solidFill>
                  <a:srgbClr val="FF0000"/>
                </a:solidFill>
                <a:latin typeface="Barlow Black Italics"/>
              </a:rPr>
              <a:t>SUPER</a:t>
            </a:r>
          </a:p>
        </p:txBody>
      </p:sp>
      <p:sp>
        <p:nvSpPr>
          <p:cNvPr id="3" name="TextBox 3"/>
          <p:cNvSpPr txBox="1"/>
          <p:nvPr/>
        </p:nvSpPr>
        <p:spPr>
          <a:xfrm rot="-407984">
            <a:off x="2231238" y="3554565"/>
            <a:ext cx="6302530" cy="320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179"/>
              </a:lnSpc>
            </a:pPr>
            <a:r>
              <a:rPr lang="en-US" sz="18699">
                <a:solidFill>
                  <a:srgbClr val="FFFFFF"/>
                </a:solidFill>
                <a:latin typeface="Barlow Black Italics"/>
              </a:rPr>
              <a:t>SALE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93037">
            <a:off x="3026096" y="3875286"/>
            <a:ext cx="4752422" cy="13040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429467">
            <a:off x="3746217" y="4031937"/>
            <a:ext cx="3227241" cy="531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6"/>
              </a:lnSpc>
              <a:spcBef>
                <a:spcPct val="0"/>
              </a:spcBef>
            </a:pPr>
            <a:r>
              <a:rPr lang="en-US" sz="3140">
                <a:solidFill>
                  <a:srgbClr val="000000"/>
                </a:solidFill>
                <a:latin typeface="Barlow Bold Italics"/>
              </a:rPr>
              <a:t>HANYA HARI INI</a:t>
            </a:r>
          </a:p>
        </p:txBody>
      </p:sp>
      <p:sp>
        <p:nvSpPr>
          <p:cNvPr id="6" name="TextBox 6"/>
          <p:cNvSpPr txBox="1"/>
          <p:nvPr/>
        </p:nvSpPr>
        <p:spPr>
          <a:xfrm rot="-429467">
            <a:off x="804714" y="5720329"/>
            <a:ext cx="9106763" cy="76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  <a:spcBef>
                <a:spcPct val="0"/>
              </a:spcBef>
            </a:pPr>
            <a:r>
              <a:rPr lang="en-US" sz="4440">
                <a:solidFill>
                  <a:srgbClr val="D40000"/>
                </a:solidFill>
                <a:latin typeface="Amsterdam Four Italics"/>
              </a:rPr>
              <a:t>Pesan Sekarang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151692" y="241692"/>
            <a:ext cx="9818699" cy="98036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03167" y="-24613"/>
            <a:ext cx="9818699" cy="980361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935117" y="9210675"/>
            <a:ext cx="2740467" cy="3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407984">
            <a:off x="2921966" y="6964299"/>
            <a:ext cx="4754821" cy="91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FEFEFE"/>
                </a:solidFill>
                <a:latin typeface="Barlow Black Italics"/>
              </a:rPr>
              <a:t>DISKON 50%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222256"/>
            <a:ext cx="1466943" cy="1466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18138" cy="41181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5814" y="8571672"/>
            <a:ext cx="1373255" cy="13732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55513" y="1279928"/>
            <a:ext cx="2529041" cy="25279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31646" y="4775524"/>
            <a:ext cx="1373255" cy="137325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314575" y="2314575"/>
            <a:ext cx="5657850" cy="56578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A500"/>
            </a:solidFill>
          </p:spPr>
        </p:sp>
      </p:grpSp>
      <p:sp>
        <p:nvSpPr>
          <p:cNvPr id="10" name="TextBox 10"/>
          <p:cNvSpPr txBox="1"/>
          <p:nvPr/>
        </p:nvSpPr>
        <p:spPr>
          <a:xfrm rot="-407984">
            <a:off x="2231238" y="3912006"/>
            <a:ext cx="6302530" cy="299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179"/>
              </a:lnSpc>
            </a:pPr>
            <a:r>
              <a:rPr lang="en-US" sz="18699">
                <a:solidFill>
                  <a:srgbClr val="FFFFFF"/>
                </a:solidFill>
                <a:effectLst>
                  <a:outerShdw blurRad="50800" dist="88900" dir="8100000" algn="tr" rotWithShape="0">
                    <a:prstClr val="black">
                      <a:alpha val="69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sp>
        <p:nvSpPr>
          <p:cNvPr id="11" name="TextBox 11"/>
          <p:cNvSpPr txBox="1"/>
          <p:nvPr/>
        </p:nvSpPr>
        <p:spPr>
          <a:xfrm rot="-407984">
            <a:off x="1496677" y="2467404"/>
            <a:ext cx="7125808" cy="299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79"/>
              </a:lnSpc>
            </a:pPr>
            <a:r>
              <a:rPr lang="en-US" sz="18699" dirty="0">
                <a:solidFill>
                  <a:srgbClr val="FFFFFF"/>
                </a:solidFill>
                <a:effectLst>
                  <a:outerShdw blurRad="50800" dist="88900" dir="8100000" algn="tr" rotWithShape="0">
                    <a:prstClr val="black">
                      <a:alpha val="69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12" name="TextBox 12"/>
          <p:cNvSpPr txBox="1"/>
          <p:nvPr/>
        </p:nvSpPr>
        <p:spPr>
          <a:xfrm rot="-565816">
            <a:off x="6810334" y="1866561"/>
            <a:ext cx="1432809" cy="98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3"/>
              </a:lnSpc>
            </a:pPr>
            <a:r>
              <a:rPr lang="en-US" sz="3900">
                <a:solidFill>
                  <a:srgbClr val="FEFEFE"/>
                </a:solidFill>
                <a:latin typeface="Barlow Bold Italics"/>
              </a:rPr>
              <a:t>DISC </a:t>
            </a:r>
          </a:p>
          <a:p>
            <a:pPr algn="ctr">
              <a:lnSpc>
                <a:spcPts val="3783"/>
              </a:lnSpc>
            </a:pPr>
            <a:r>
              <a:rPr lang="en-US" sz="3900">
                <a:solidFill>
                  <a:srgbClr val="FEFEFE"/>
                </a:solidFill>
                <a:latin typeface="Barlow Bold Italics"/>
              </a:rPr>
              <a:t>50%</a:t>
            </a:r>
          </a:p>
        </p:txBody>
      </p:sp>
      <p:grpSp>
        <p:nvGrpSpPr>
          <p:cNvPr id="13" name="Group 13"/>
          <p:cNvGrpSpPr/>
          <p:nvPr/>
        </p:nvGrpSpPr>
        <p:grpSpPr>
          <a:xfrm rot="2767201">
            <a:off x="8009347" y="494427"/>
            <a:ext cx="4555307" cy="3928779"/>
            <a:chOff x="0" y="0"/>
            <a:chExt cx="6073742" cy="5238373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24348" y="1019693"/>
              <a:ext cx="4431846" cy="3198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1849112" y="1148833"/>
              <a:ext cx="4431846" cy="3198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 rot="8100000">
            <a:off x="8100999" y="6820249"/>
            <a:ext cx="1152989" cy="994409"/>
            <a:chOff x="0" y="0"/>
            <a:chExt cx="1537319" cy="1325879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6163" y="258093"/>
              <a:ext cx="1121740" cy="80969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468027" y="290780"/>
              <a:ext cx="1121740" cy="809692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 rot="-2991295">
            <a:off x="2161265" y="1837782"/>
            <a:ext cx="1104396" cy="952500"/>
            <a:chOff x="0" y="0"/>
            <a:chExt cx="1472528" cy="1270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5903" y="247216"/>
              <a:ext cx="1074464" cy="77556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448302" y="278525"/>
              <a:ext cx="1074464" cy="775568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 rot="-7198891">
            <a:off x="990402" y="6502554"/>
            <a:ext cx="1104396" cy="952500"/>
            <a:chOff x="0" y="0"/>
            <a:chExt cx="1472528" cy="1270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5903" y="247216"/>
              <a:ext cx="1074464" cy="775568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448302" y="278525"/>
              <a:ext cx="1074464" cy="775568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 rot="-4947127">
            <a:off x="-804000" y="3801711"/>
            <a:ext cx="2402190" cy="2071797"/>
            <a:chOff x="0" y="0"/>
            <a:chExt cx="3202919" cy="2762397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12840" y="537723"/>
              <a:ext cx="2337084" cy="168695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975108" y="605824"/>
              <a:ext cx="2337084" cy="1686950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07672" y="8296858"/>
            <a:ext cx="631891" cy="63162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72216" y="2543922"/>
            <a:ext cx="631891" cy="63162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20768" y="511216"/>
            <a:ext cx="631891" cy="6316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97927">
            <a:off x="2820856" y="6865197"/>
            <a:ext cx="5121081" cy="1299474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 rot="-407984">
            <a:off x="3009031" y="7088669"/>
            <a:ext cx="4754821" cy="708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FEFEFE"/>
                </a:solidFill>
                <a:latin typeface="Barlow Black Italics"/>
              </a:rPr>
              <a:t>HANYA HARI INI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18044" y="-222256"/>
            <a:ext cx="574281" cy="57428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77187" y="6164367"/>
            <a:ext cx="574281" cy="57428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99859" y="7514935"/>
            <a:ext cx="574281" cy="574281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3924301" y="9210675"/>
            <a:ext cx="2751284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00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6486" y="-76486"/>
            <a:ext cx="10439971" cy="10439971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874782" y="1874782"/>
            <a:ext cx="6537436" cy="6537436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C830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13119" y="2420588"/>
            <a:ext cx="7506715" cy="313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39"/>
              </a:lnSpc>
            </a:pPr>
            <a:r>
              <a:rPr lang="en-US" sz="19599" dirty="0">
                <a:solidFill>
                  <a:srgbClr val="FEFEFE"/>
                </a:soli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74783" y="4226606"/>
            <a:ext cx="6233306" cy="313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39"/>
              </a:lnSpc>
            </a:pPr>
            <a:r>
              <a:rPr lang="en-US" sz="19599" dirty="0">
                <a:solidFill>
                  <a:srgbClr val="FEFEFE"/>
                </a:soli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96045" y="7459718"/>
            <a:ext cx="4025582" cy="13232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42842" y="7575520"/>
            <a:ext cx="4001316" cy="836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>
                <a:solidFill>
                  <a:srgbClr val="FFFFFF"/>
                </a:solidFill>
                <a:latin typeface="Barlow Bold Italics"/>
              </a:rPr>
              <a:t>DISKON 50%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80017" y="2084930"/>
            <a:ext cx="428072" cy="4915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0839" y="6968195"/>
            <a:ext cx="428072" cy="49152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331157"/>
            <a:ext cx="768838" cy="8827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95176" y="2184137"/>
            <a:ext cx="768838" cy="88279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245333" y="2464746"/>
            <a:ext cx="3796335" cy="709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effectLst>
                  <a:outerShdw blurRad="508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Barlow Bold Italics"/>
              </a:rPr>
              <a:t>HANYA HARI INI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354818" y="6961207"/>
            <a:ext cx="4114800" cy="3643468"/>
            <a:chOff x="0" y="0"/>
            <a:chExt cx="5486400" cy="485795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86400" cy="485795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55745" y="1061874"/>
              <a:ext cx="4287158" cy="3796084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-10800000">
            <a:off x="-76486" y="-415916"/>
            <a:ext cx="4114800" cy="3643468"/>
            <a:chOff x="0" y="0"/>
            <a:chExt cx="5486400" cy="4857958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86400" cy="485795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55745" y="1061874"/>
              <a:ext cx="4287158" cy="3796084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935117" y="9210675"/>
            <a:ext cx="2740467" cy="3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5814" y="8571672"/>
            <a:ext cx="1373255" cy="137325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571672" y="342072"/>
            <a:ext cx="1373255" cy="13732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10483" y="-110483"/>
            <a:ext cx="10287000" cy="10507966"/>
            <a:chOff x="0" y="0"/>
            <a:chExt cx="11545455" cy="11793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5454" cy="11793452"/>
            </a:xfrm>
            <a:custGeom>
              <a:avLst/>
              <a:gdLst/>
              <a:ahLst/>
              <a:cxnLst/>
              <a:rect l="l" t="t" r="r" b="b"/>
              <a:pathLst>
                <a:path w="11545454" h="11793452">
                  <a:moveTo>
                    <a:pt x="11545454" y="11793452"/>
                  </a:moveTo>
                  <a:lnTo>
                    <a:pt x="0" y="11793452"/>
                  </a:lnTo>
                  <a:lnTo>
                    <a:pt x="0" y="0"/>
                  </a:lnTo>
                  <a:lnTo>
                    <a:pt x="11545454" y="11793452"/>
                  </a:lnTo>
                  <a:close/>
                </a:path>
              </a:pathLst>
            </a:custGeom>
            <a:solidFill>
              <a:srgbClr val="00B3B4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308163"/>
            <a:ext cx="8229600" cy="76706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407984">
            <a:off x="3030989" y="3563779"/>
            <a:ext cx="6302530" cy="2278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879"/>
              </a:lnSpc>
            </a:pPr>
            <a:r>
              <a:rPr lang="en-US" sz="14199" dirty="0">
                <a:solidFill>
                  <a:srgbClr val="FFFFFF"/>
                </a:solidFill>
                <a:effectLst>
                  <a:outerShdw blurRad="76200" dist="114300" dir="8100000" algn="tr" rotWithShape="0">
                    <a:prstClr val="black">
                      <a:alpha val="75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sp>
        <p:nvSpPr>
          <p:cNvPr id="7" name="TextBox 7"/>
          <p:cNvSpPr txBox="1"/>
          <p:nvPr/>
        </p:nvSpPr>
        <p:spPr>
          <a:xfrm rot="-407984">
            <a:off x="1566159" y="2341433"/>
            <a:ext cx="7125808" cy="2278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9"/>
              </a:lnSpc>
            </a:pPr>
            <a:r>
              <a:rPr lang="en-US" sz="14199">
                <a:solidFill>
                  <a:srgbClr val="FFFFFF"/>
                </a:solidFill>
                <a:effectLst>
                  <a:outerShdw blurRad="76200" dist="114300" dir="8100000" algn="tr" rotWithShape="0">
                    <a:prstClr val="black">
                      <a:alpha val="75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8" name="TextBox 8"/>
          <p:cNvSpPr txBox="1"/>
          <p:nvPr/>
        </p:nvSpPr>
        <p:spPr>
          <a:xfrm rot="-407984">
            <a:off x="2651127" y="2250403"/>
            <a:ext cx="4754821" cy="65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FEFEFE"/>
                </a:solidFill>
                <a:effectLst>
                  <a:outerShdw blurRad="50800" dist="63500" dir="8100000" algn="tr" rotWithShape="0">
                    <a:prstClr val="black">
                      <a:alpha val="45000"/>
                    </a:prstClr>
                  </a:outerShdw>
                </a:effectLst>
                <a:latin typeface="Barlow Black Italics"/>
              </a:rPr>
              <a:t>HANYA HARI INI</a:t>
            </a:r>
          </a:p>
        </p:txBody>
      </p:sp>
      <p:sp>
        <p:nvSpPr>
          <p:cNvPr id="9" name="TextBox 9"/>
          <p:cNvSpPr txBox="1"/>
          <p:nvPr/>
        </p:nvSpPr>
        <p:spPr>
          <a:xfrm rot="-407984">
            <a:off x="2955465" y="5679489"/>
            <a:ext cx="4754821" cy="65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FEFEFE"/>
                </a:solidFill>
                <a:effectLst>
                  <a:outerShdw blurRad="50800" dist="63500" dir="8100000" algn="tr" rotWithShape="0">
                    <a:prstClr val="black">
                      <a:alpha val="45000"/>
                    </a:prstClr>
                  </a:outerShdw>
                </a:effectLst>
                <a:latin typeface="Barlow Black Italics"/>
              </a:rPr>
              <a:t>DISKON 50%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24301" y="9210675"/>
            <a:ext cx="2751284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1B1B1B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9566" y="499574"/>
            <a:ext cx="273299" cy="8213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1028700" y="5847418"/>
            <a:ext cx="4114800" cy="14658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1414830" y="3277933"/>
            <a:ext cx="7463068" cy="26587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558837" y="7452935"/>
            <a:ext cx="4114800" cy="1465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8229600" y="4410551"/>
            <a:ext cx="4114800" cy="1465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84325" y="295751"/>
            <a:ext cx="4114800" cy="146589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82575" y="2635387"/>
            <a:ext cx="6943725" cy="4161679"/>
            <a:chOff x="0" y="0"/>
            <a:chExt cx="10120267" cy="6065520"/>
          </a:xfrm>
        </p:grpSpPr>
        <p:sp>
          <p:nvSpPr>
            <p:cNvPr id="8" name="Freeform 8"/>
            <p:cNvSpPr/>
            <p:nvPr/>
          </p:nvSpPr>
          <p:spPr>
            <a:xfrm>
              <a:off x="-50800" y="0"/>
              <a:ext cx="10221867" cy="6066790"/>
            </a:xfrm>
            <a:custGeom>
              <a:avLst/>
              <a:gdLst/>
              <a:ahLst/>
              <a:cxnLst/>
              <a:rect l="l" t="t" r="r" b="b"/>
              <a:pathLst>
                <a:path w="10221867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8465457" y="6066790"/>
                  </a:lnTo>
                  <a:lnTo>
                    <a:pt x="8465457" y="0"/>
                  </a:lnTo>
                  <a:lnTo>
                    <a:pt x="1692910" y="0"/>
                  </a:lnTo>
                  <a:close/>
                  <a:moveTo>
                    <a:pt x="8922657" y="0"/>
                  </a:moveTo>
                  <a:lnTo>
                    <a:pt x="8465457" y="0"/>
                  </a:lnTo>
                  <a:lnTo>
                    <a:pt x="8465457" y="6065520"/>
                  </a:lnTo>
                  <a:lnTo>
                    <a:pt x="8475617" y="6065520"/>
                  </a:lnTo>
                  <a:cubicBezTo>
                    <a:pt x="9214757" y="6065520"/>
                    <a:pt x="9863727" y="5462270"/>
                    <a:pt x="9917067" y="4725670"/>
                  </a:cubicBezTo>
                  <a:lnTo>
                    <a:pt x="10167257" y="1338580"/>
                  </a:lnTo>
                  <a:cubicBezTo>
                    <a:pt x="10221867" y="603250"/>
                    <a:pt x="9661797" y="0"/>
                    <a:pt x="892265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71637" y="2459588"/>
            <a:ext cx="6943725" cy="4161679"/>
            <a:chOff x="0" y="0"/>
            <a:chExt cx="10120267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10221867" cy="6066790"/>
            </a:xfrm>
            <a:custGeom>
              <a:avLst/>
              <a:gdLst/>
              <a:ahLst/>
              <a:cxnLst/>
              <a:rect l="l" t="t" r="r" b="b"/>
              <a:pathLst>
                <a:path w="10221867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8465457" y="6066790"/>
                  </a:lnTo>
                  <a:lnTo>
                    <a:pt x="8465457" y="0"/>
                  </a:lnTo>
                  <a:lnTo>
                    <a:pt x="1692910" y="0"/>
                  </a:lnTo>
                  <a:close/>
                  <a:moveTo>
                    <a:pt x="8922657" y="0"/>
                  </a:moveTo>
                  <a:lnTo>
                    <a:pt x="8465457" y="0"/>
                  </a:lnTo>
                  <a:lnTo>
                    <a:pt x="8465457" y="6065520"/>
                  </a:lnTo>
                  <a:lnTo>
                    <a:pt x="8475617" y="6065520"/>
                  </a:lnTo>
                  <a:cubicBezTo>
                    <a:pt x="9214757" y="6065520"/>
                    <a:pt x="9863727" y="5462270"/>
                    <a:pt x="9917067" y="4725670"/>
                  </a:cubicBezTo>
                  <a:lnTo>
                    <a:pt x="10167257" y="1338580"/>
                  </a:lnTo>
                  <a:cubicBezTo>
                    <a:pt x="10221867" y="603250"/>
                    <a:pt x="9661797" y="0"/>
                    <a:pt x="892265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393939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038337" y="2088649"/>
            <a:ext cx="6210327" cy="291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79"/>
              </a:lnSpc>
            </a:pPr>
            <a:r>
              <a:rPr lang="en-US" sz="15699" dirty="0">
                <a:solidFill>
                  <a:srgbClr val="FFFFFF"/>
                </a:solidFill>
                <a:latin typeface="Codec Pro ExtraBold"/>
              </a:rPr>
              <a:t>SUPER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51900" y="3707940"/>
            <a:ext cx="4783200" cy="291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79"/>
              </a:lnSpc>
            </a:pPr>
            <a:r>
              <a:rPr lang="en-US" sz="15699" dirty="0">
                <a:solidFill>
                  <a:srgbClr val="FDC830"/>
                </a:solidFill>
                <a:latin typeface="Codec Pro ExtraBold"/>
              </a:rPr>
              <a:t>SALE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43162" y="5083128"/>
            <a:ext cx="2358612" cy="2569076"/>
            <a:chOff x="0" y="0"/>
            <a:chExt cx="3144816" cy="342543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145067"/>
              <a:ext cx="2297600" cy="228036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2632515">
              <a:off x="1761235" y="1745212"/>
              <a:ext cx="1148800" cy="114018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4001213">
              <a:off x="906119" y="183029"/>
              <a:ext cx="1148800" cy="1140184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 rot="10259202">
            <a:off x="7546993" y="1197593"/>
            <a:ext cx="2358612" cy="2569076"/>
            <a:chOff x="0" y="0"/>
            <a:chExt cx="3144816" cy="342543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1145067"/>
              <a:ext cx="2297600" cy="228036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2632515">
              <a:off x="1761235" y="1745212"/>
              <a:ext cx="1148800" cy="1140184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4001213">
              <a:off x="906119" y="183029"/>
              <a:ext cx="1148800" cy="1140184"/>
            </a:xfrm>
            <a:prstGeom prst="rect">
              <a:avLst/>
            </a:prstGeom>
          </p:spPr>
        </p:pic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54503" y="7940122"/>
            <a:ext cx="428072" cy="4915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99767" y="5143500"/>
            <a:ext cx="428072" cy="49152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628" y="2557263"/>
            <a:ext cx="428072" cy="49152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95296" y="1028700"/>
            <a:ext cx="428072" cy="4915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0628" y="4141945"/>
            <a:ext cx="574281" cy="5742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12626" y="6509926"/>
            <a:ext cx="574281" cy="57428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28452" y="8185883"/>
            <a:ext cx="2798773" cy="269699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812626" y="8799202"/>
            <a:ext cx="955615" cy="95561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1" cstate="print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87121" y="318847"/>
            <a:ext cx="955615" cy="95561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67224" y="9044964"/>
            <a:ext cx="428072" cy="491523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8539" y="532621"/>
            <a:ext cx="1622552" cy="528067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3074984" y="1499066"/>
            <a:ext cx="4460116" cy="789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dirty="0">
                <a:solidFill>
                  <a:srgbClr val="FFFFFF"/>
                </a:solidFill>
                <a:latin typeface="Barlow Bold"/>
              </a:rPr>
              <a:t>HANYA HARI INI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664287" y="6815507"/>
            <a:ext cx="5323593" cy="789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dirty="0">
                <a:solidFill>
                  <a:srgbClr val="FFFFFF"/>
                </a:solidFill>
                <a:latin typeface="Barlow Bold"/>
              </a:rPr>
              <a:t>PESAN SEKARANG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7385294" y="-530735"/>
            <a:ext cx="2371288" cy="84477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9265207" y="1442340"/>
            <a:ext cx="2371288" cy="844771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1147784" y="7511729"/>
            <a:ext cx="2371288" cy="84477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5632664" y="8376817"/>
            <a:ext cx="2371288" cy="84477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12804" y="455258"/>
            <a:ext cx="2061392" cy="57344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7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77628" y="30861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839" b="3839"/>
          <a:stretch>
            <a:fillRect/>
          </a:stretch>
        </p:blipFill>
        <p:spPr>
          <a:xfrm rot="-375214">
            <a:off x="1889315" y="5186149"/>
            <a:ext cx="6925859" cy="20221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407984">
            <a:off x="3030989" y="4706779"/>
            <a:ext cx="6302530" cy="2278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879"/>
              </a:lnSpc>
            </a:pPr>
            <a:r>
              <a:rPr lang="en-US" sz="14199">
                <a:solidFill>
                  <a:srgbClr val="FFFFFF"/>
                </a:solidFill>
                <a:effectLst>
                  <a:outerShdw blurRad="50800" dist="88900" dir="8100000" algn="tr" rotWithShape="0">
                    <a:prstClr val="black">
                      <a:alpha val="61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sp>
        <p:nvSpPr>
          <p:cNvPr id="6" name="TextBox 6"/>
          <p:cNvSpPr txBox="1"/>
          <p:nvPr/>
        </p:nvSpPr>
        <p:spPr>
          <a:xfrm rot="-407984">
            <a:off x="1579553" y="2736969"/>
            <a:ext cx="7125808" cy="2552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59"/>
              </a:lnSpc>
            </a:pPr>
            <a:r>
              <a:rPr lang="en-US" sz="15899" dirty="0">
                <a:solidFill>
                  <a:srgbClr val="FFFFFF"/>
                </a:solidFill>
                <a:effectLst>
                  <a:outerShdw blurRad="50800" dist="88900" dir="8100000" algn="tr" rotWithShape="0">
                    <a:prstClr val="black">
                      <a:alpha val="61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7" name="TextBox 7"/>
          <p:cNvSpPr txBox="1"/>
          <p:nvPr/>
        </p:nvSpPr>
        <p:spPr>
          <a:xfrm rot="-407984">
            <a:off x="2651127" y="2687931"/>
            <a:ext cx="4754821" cy="653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FEFEFE"/>
                </a:solidFill>
                <a:effectLst>
                  <a:outerShdw blurRad="50800" dist="88900" dir="8100000" algn="tr" rotWithShape="0">
                    <a:prstClr val="black">
                      <a:alpha val="61000"/>
                    </a:prstClr>
                  </a:outerShdw>
                </a:effectLst>
                <a:latin typeface="Barlow Black Italics"/>
              </a:rPr>
              <a:t>HANYA HARI INI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909350" y="-5138595"/>
            <a:ext cx="9818699" cy="98036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6691" y="5560256"/>
            <a:ext cx="9818699" cy="980361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151913" y="-5346936"/>
            <a:ext cx="7366231" cy="736623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83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542898" y="-5670248"/>
            <a:ext cx="7366231" cy="736623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-1569113" y="8595823"/>
            <a:ext cx="7366231" cy="736623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8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-2205277" y="8595823"/>
            <a:ext cx="7366231" cy="736623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573689"/>
            <a:ext cx="1635660" cy="45501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 rot="-7198891">
            <a:off x="464647" y="5563513"/>
            <a:ext cx="1932360" cy="1666587"/>
            <a:chOff x="0" y="0"/>
            <a:chExt cx="2576480" cy="2222117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10329" y="432553"/>
              <a:ext cx="1879988" cy="135701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784393" y="487335"/>
              <a:ext cx="1879988" cy="1357010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6697198" y="9210675"/>
            <a:ext cx="2899050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grpSp>
        <p:nvGrpSpPr>
          <p:cNvPr id="23" name="Group 23"/>
          <p:cNvGrpSpPr/>
          <p:nvPr/>
        </p:nvGrpSpPr>
        <p:grpSpPr>
          <a:xfrm rot="7773299">
            <a:off x="8063058" y="3451367"/>
            <a:ext cx="1932360" cy="1666587"/>
            <a:chOff x="0" y="0"/>
            <a:chExt cx="2576480" cy="222211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554204" flipV="1">
              <a:off x="10329" y="432553"/>
              <a:ext cx="1879988" cy="1357010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4710853">
              <a:off x="784393" y="487335"/>
              <a:ext cx="1879988" cy="1357010"/>
            </a:xfrm>
            <a:prstGeom prst="rect">
              <a:avLst/>
            </a:prstGeom>
          </p:spPr>
        </p:pic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552792" y="2532620"/>
            <a:ext cx="476446" cy="47644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39615" y="5322033"/>
            <a:ext cx="476446" cy="47644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 cstate="print">
            <a:alphaModFix amt="7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750120" y="8172760"/>
            <a:ext cx="846126" cy="8461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00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19239" y="2583645"/>
            <a:ext cx="13325478" cy="93351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1550" y="4437001"/>
            <a:ext cx="9930678" cy="69569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6427" y="2018226"/>
            <a:ext cx="6526036" cy="659319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14575" y="2314575"/>
            <a:ext cx="6004791" cy="600479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0F66"/>
            </a:solidFill>
          </p:spPr>
        </p:sp>
      </p:grpSp>
      <p:sp>
        <p:nvSpPr>
          <p:cNvPr id="7" name="TextBox 7"/>
          <p:cNvSpPr txBox="1"/>
          <p:nvPr/>
        </p:nvSpPr>
        <p:spPr>
          <a:xfrm rot="-485305">
            <a:off x="2441602" y="3534928"/>
            <a:ext cx="5376678" cy="2232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59"/>
              </a:lnSpc>
            </a:pPr>
            <a:r>
              <a:rPr lang="en-US" sz="13899" dirty="0"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79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8" name="AutoShape 8"/>
          <p:cNvSpPr/>
          <p:nvPr/>
        </p:nvSpPr>
        <p:spPr>
          <a:xfrm rot="-648357">
            <a:off x="7485911" y="5785726"/>
            <a:ext cx="1075077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348" y="-499358"/>
            <a:ext cx="2744774" cy="27447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12563">
            <a:off x="3194592" y="3419117"/>
            <a:ext cx="4227530" cy="5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FFFFFF"/>
                </a:solidFill>
                <a:latin typeface="Barlow Bold Italics"/>
              </a:rPr>
              <a:t>GABUNG HARI INI</a:t>
            </a:r>
          </a:p>
        </p:txBody>
      </p:sp>
      <p:sp>
        <p:nvSpPr>
          <p:cNvPr id="11" name="AutoShape 11"/>
          <p:cNvSpPr/>
          <p:nvPr/>
        </p:nvSpPr>
        <p:spPr>
          <a:xfrm rot="-648357">
            <a:off x="7148012" y="3080149"/>
            <a:ext cx="1075077" cy="0"/>
          </a:xfrm>
          <a:prstGeom prst="line">
            <a:avLst/>
          </a:prstGeom>
          <a:ln w="104775" cap="rnd">
            <a:solidFill>
              <a:srgbClr val="FAA5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648357">
            <a:off x="1815833" y="6747015"/>
            <a:ext cx="1075077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3205" y="2138320"/>
            <a:ext cx="2051150" cy="20722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86082">
            <a:off x="4892932" y="1260948"/>
            <a:ext cx="273299" cy="82139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 rot="-485305">
            <a:off x="3139100" y="4950969"/>
            <a:ext cx="4367447" cy="2232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59"/>
              </a:lnSpc>
            </a:pPr>
            <a:r>
              <a:rPr lang="en-US" sz="13899" dirty="0">
                <a:solidFill>
                  <a:srgbClr val="FDC830"/>
                </a:solidFill>
                <a:effectLst>
                  <a:outerShdw blurRad="50800" dist="63500" dir="8100000" algn="tr" rotWithShape="0">
                    <a:prstClr val="black">
                      <a:alpha val="79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sp>
        <p:nvSpPr>
          <p:cNvPr id="16" name="TextBox 16"/>
          <p:cNvSpPr txBox="1"/>
          <p:nvPr/>
        </p:nvSpPr>
        <p:spPr>
          <a:xfrm rot="-461181">
            <a:off x="2979191" y="7079974"/>
            <a:ext cx="5024032" cy="52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FFFFFF"/>
                </a:solidFill>
                <a:latin typeface="Barlow Bold Italics"/>
              </a:rPr>
              <a:t>ALL ITEM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79984" y="2590808"/>
            <a:ext cx="1477593" cy="128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5100" dirty="0">
                <a:solidFill>
                  <a:srgbClr val="FFFFFF"/>
                </a:solidFill>
                <a:latin typeface="Barlow Bold"/>
              </a:rPr>
              <a:t>DISC </a:t>
            </a:r>
          </a:p>
          <a:p>
            <a:pPr algn="ctr">
              <a:lnSpc>
                <a:spcPts val="4947"/>
              </a:lnSpc>
            </a:pPr>
            <a:r>
              <a:rPr lang="en-US" sz="5100" dirty="0">
                <a:solidFill>
                  <a:srgbClr val="FFFFFF"/>
                </a:solidFill>
                <a:latin typeface="Barlow Bold"/>
              </a:rPr>
              <a:t>10%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986082">
            <a:off x="2216722" y="5960057"/>
            <a:ext cx="273299" cy="8213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986082">
            <a:off x="8182717" y="3841316"/>
            <a:ext cx="273299" cy="82139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80" r="2337"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18388" y="8041962"/>
            <a:ext cx="11123775" cy="61736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18388" y="8254614"/>
            <a:ext cx="11123775" cy="617369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38337" y="1898149"/>
            <a:ext cx="6210327" cy="2641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79"/>
              </a:lnSpc>
            </a:pPr>
            <a:r>
              <a:rPr lang="en-US" sz="15699" dirty="0">
                <a:solidFill>
                  <a:srgbClr val="A20091"/>
                </a:solidFill>
                <a:effectLst>
                  <a:outerShdw blurRad="50800" dist="76200" dir="8100000" algn="tr" rotWithShape="0">
                    <a:prstClr val="black">
                      <a:alpha val="72000"/>
                    </a:prstClr>
                  </a:outerShdw>
                </a:effectLst>
                <a:latin typeface="Codec Pro ExtraBold"/>
              </a:rPr>
              <a:t>SUPER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51900" y="3517440"/>
            <a:ext cx="4783200" cy="2641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79"/>
              </a:lnSpc>
            </a:pPr>
            <a:r>
              <a:rPr lang="en-US" sz="15699" dirty="0">
                <a:solidFill>
                  <a:srgbClr val="A20091"/>
                </a:solidFill>
                <a:effectLst>
                  <a:outerShdw blurRad="50800" dist="76200" dir="8100000" algn="tr" rotWithShape="0">
                    <a:prstClr val="black">
                      <a:alpha val="72000"/>
                    </a:prstClr>
                  </a:outerShdw>
                </a:effectLst>
                <a:latin typeface="Codec Pro ExtraBold"/>
              </a:rPr>
              <a:t>SALE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-836775" y="-4792032"/>
            <a:ext cx="11123775" cy="6386347"/>
            <a:chOff x="0" y="0"/>
            <a:chExt cx="14831701" cy="851512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4831701" cy="823159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283536"/>
              <a:ext cx="14831701" cy="8231594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09756" y="6938418"/>
            <a:ext cx="3067488" cy="100829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64047" y="1784816"/>
            <a:ext cx="4571053" cy="789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dirty="0">
                <a:solidFill>
                  <a:srgbClr val="FFFFFF"/>
                </a:solidFill>
                <a:latin typeface="Barlow Bold"/>
              </a:rPr>
              <a:t>HANYA HARI INI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76500" y="5859267"/>
            <a:ext cx="5257151" cy="789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dirty="0">
                <a:solidFill>
                  <a:srgbClr val="FFFFFF"/>
                </a:solidFill>
                <a:latin typeface="Barlow Bold"/>
              </a:rPr>
              <a:t>PESAN SEKARANG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57650" y="7069533"/>
            <a:ext cx="2129744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FFFFFF"/>
                </a:solidFill>
                <a:latin typeface="Barlow Bold"/>
              </a:rPr>
              <a:t>DISC 50%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26002" y="9258300"/>
            <a:ext cx="2061392" cy="5734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78579" y="0"/>
            <a:ext cx="16044158" cy="1042752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1893341" y="-2337426"/>
            <a:ext cx="3508639" cy="7295321"/>
            <a:chOff x="0" y="0"/>
            <a:chExt cx="6350000" cy="132032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13203208"/>
            </a:xfrm>
            <a:custGeom>
              <a:avLst/>
              <a:gdLst/>
              <a:ahLst/>
              <a:cxnLst/>
              <a:rect l="l" t="t" r="r" b="b"/>
              <a:pathLst>
                <a:path w="6350000" h="13203208">
                  <a:moveTo>
                    <a:pt x="6350000" y="13203208"/>
                  </a:moveTo>
                  <a:lnTo>
                    <a:pt x="0" y="13203208"/>
                  </a:lnTo>
                  <a:lnTo>
                    <a:pt x="0" y="0"/>
                  </a:lnTo>
                  <a:lnTo>
                    <a:pt x="6350000" y="13203208"/>
                  </a:lnTo>
                  <a:close/>
                </a:path>
              </a:pathLst>
            </a:custGeom>
            <a:solidFill>
              <a:srgbClr val="FF3181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880030" y="-1829413"/>
            <a:ext cx="3508639" cy="6279294"/>
            <a:chOff x="0" y="0"/>
            <a:chExt cx="6350000" cy="113643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11364383"/>
            </a:xfrm>
            <a:custGeom>
              <a:avLst/>
              <a:gdLst/>
              <a:ahLst/>
              <a:cxnLst/>
              <a:rect l="l" t="t" r="r" b="b"/>
              <a:pathLst>
                <a:path w="6350000" h="11364383">
                  <a:moveTo>
                    <a:pt x="6350000" y="11364383"/>
                  </a:moveTo>
                  <a:lnTo>
                    <a:pt x="0" y="11364383"/>
                  </a:lnTo>
                  <a:lnTo>
                    <a:pt x="0" y="0"/>
                  </a:lnTo>
                  <a:lnTo>
                    <a:pt x="6350000" y="11364383"/>
                  </a:lnTo>
                  <a:close/>
                </a:path>
              </a:pathLst>
            </a:custGeom>
            <a:solidFill>
              <a:srgbClr val="EF0F66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3908064" y="6778361"/>
            <a:ext cx="7800619" cy="3508639"/>
            <a:chOff x="0" y="0"/>
            <a:chExt cx="10400825" cy="4678185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3198185" y="-2524455"/>
              <a:ext cx="4678185" cy="9727095"/>
              <a:chOff x="0" y="0"/>
              <a:chExt cx="6350000" cy="1320320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13203208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3203208">
                    <a:moveTo>
                      <a:pt x="6350000" y="13203208"/>
                    </a:moveTo>
                    <a:lnTo>
                      <a:pt x="0" y="13203208"/>
                    </a:lnTo>
                    <a:lnTo>
                      <a:pt x="0" y="0"/>
                    </a:lnTo>
                    <a:lnTo>
                      <a:pt x="6350000" y="13203208"/>
                    </a:lnTo>
                    <a:close/>
                  </a:path>
                </a:pathLst>
              </a:custGeom>
              <a:solidFill>
                <a:srgbClr val="FF3181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847104" y="-1847104"/>
              <a:ext cx="4678185" cy="8372392"/>
              <a:chOff x="0" y="0"/>
              <a:chExt cx="6350000" cy="1136438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11364383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1364383">
                    <a:moveTo>
                      <a:pt x="6350000" y="11364383"/>
                    </a:moveTo>
                    <a:lnTo>
                      <a:pt x="0" y="11364383"/>
                    </a:lnTo>
                    <a:lnTo>
                      <a:pt x="0" y="0"/>
                    </a:lnTo>
                    <a:lnTo>
                      <a:pt x="6350000" y="11364383"/>
                    </a:lnTo>
                    <a:close/>
                  </a:path>
                </a:pathLst>
              </a:custGeom>
              <a:solidFill>
                <a:srgbClr val="EF0F66"/>
              </a:solidFill>
            </p:spPr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38620">
            <a:off x="1245716" y="3139848"/>
            <a:ext cx="7917917" cy="4393757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653711" y="3604856"/>
            <a:ext cx="749979" cy="7499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20091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841705" y="6849444"/>
            <a:ext cx="416595" cy="41659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20091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23687">
            <a:off x="2549520" y="5881973"/>
            <a:ext cx="904108" cy="90410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47178">
            <a:off x="7129216" y="313016"/>
            <a:ext cx="2759581" cy="220766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 rot="-666445">
            <a:off x="2535018" y="3860419"/>
            <a:ext cx="5135112" cy="172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dirty="0">
                <a:solidFill>
                  <a:srgbClr val="FFFFFF"/>
                </a:solidFill>
                <a:effectLst>
                  <a:outerShdw blurRad="50800" dist="88900" dir="8100000" algn="tr" rotWithShape="0">
                    <a:prstClr val="black">
                      <a:alpha val="66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20" name="AutoShape 20"/>
          <p:cNvSpPr/>
          <p:nvPr/>
        </p:nvSpPr>
        <p:spPr>
          <a:xfrm rot="-648248">
            <a:off x="7379505" y="3690861"/>
            <a:ext cx="1687250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rot="-394356">
            <a:off x="1030658" y="6919425"/>
            <a:ext cx="1228785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810822">
            <a:off x="1961416" y="7201239"/>
            <a:ext cx="494404" cy="254000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7963952" y="2476582"/>
            <a:ext cx="979915" cy="1128274"/>
            <a:chOff x="0" y="0"/>
            <a:chExt cx="1306554" cy="1504365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7993324">
              <a:off x="45489" y="528017"/>
              <a:ext cx="1224810" cy="62924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6296967">
              <a:off x="-107132" y="255078"/>
              <a:ext cx="872159" cy="448072"/>
            </a:xfrm>
            <a:prstGeom prst="rect">
              <a:avLst/>
            </a:prstGeom>
          </p:spPr>
        </p:pic>
      </p:grpSp>
      <p:sp>
        <p:nvSpPr>
          <p:cNvPr id="26" name="AutoShape 26"/>
          <p:cNvSpPr/>
          <p:nvPr/>
        </p:nvSpPr>
        <p:spPr>
          <a:xfrm rot="-648248">
            <a:off x="2629216" y="2811164"/>
            <a:ext cx="1687250" cy="0"/>
          </a:xfrm>
          <a:prstGeom prst="line">
            <a:avLst/>
          </a:prstGeom>
          <a:ln w="104775" cap="rnd">
            <a:solidFill>
              <a:srgbClr val="A2009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2958" y="455258"/>
            <a:ext cx="1635660" cy="45501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362485">
            <a:off x="8480484" y="6394015"/>
            <a:ext cx="494404" cy="2540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90391">
            <a:off x="711808" y="4835795"/>
            <a:ext cx="654119" cy="336054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 rot="-485305">
            <a:off x="3656284" y="4977274"/>
            <a:ext cx="4204935" cy="172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dirty="0">
                <a:solidFill>
                  <a:srgbClr val="FDC830"/>
                </a:solidFill>
                <a:effectLst>
                  <a:outerShdw blurRad="50800" dist="88900" dir="8100000" algn="tr" rotWithShape="0">
                    <a:prstClr val="black">
                      <a:alpha val="66000"/>
                    </a:prstClr>
                  </a:outerShdw>
                </a:effectLst>
                <a:latin typeface="Barlow Black Italics"/>
              </a:rPr>
              <a:t>SALE !</a:t>
            </a:r>
          </a:p>
        </p:txBody>
      </p:sp>
      <p:sp>
        <p:nvSpPr>
          <p:cNvPr id="31" name="TextBox 31"/>
          <p:cNvSpPr txBox="1"/>
          <p:nvPr/>
        </p:nvSpPr>
        <p:spPr>
          <a:xfrm rot="-720560">
            <a:off x="2505692" y="2698821"/>
            <a:ext cx="4358905" cy="836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dirty="0">
                <a:solidFill>
                  <a:srgbClr val="FFFFFF"/>
                </a:solidFill>
                <a:latin typeface="Barlow Bold Italics"/>
              </a:rPr>
              <a:t>HANYA HARI INI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00843" y="833207"/>
            <a:ext cx="1477593" cy="128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5100" dirty="0">
                <a:solidFill>
                  <a:srgbClr val="FFFFFF"/>
                </a:solidFill>
                <a:latin typeface="Barlow Bold"/>
              </a:rPr>
              <a:t>DISC </a:t>
            </a:r>
          </a:p>
          <a:p>
            <a:pPr algn="ctr">
              <a:lnSpc>
                <a:spcPts val="4947"/>
              </a:lnSpc>
            </a:pPr>
            <a:r>
              <a:rPr lang="en-US" sz="5100" dirty="0">
                <a:solidFill>
                  <a:srgbClr val="FFFFFF"/>
                </a:solidFill>
                <a:latin typeface="Barlow Bold"/>
              </a:rPr>
              <a:t>50%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87139" y="9471990"/>
            <a:ext cx="2740467" cy="366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768823"/>
            <a:ext cx="10610700" cy="142596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716729" y="-31776"/>
            <a:ext cx="16044158" cy="10427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43962" y="3484894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00000">
            <a:off x="2797205" y="2800771"/>
            <a:ext cx="4692589" cy="46854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54601" y="3441911"/>
            <a:ext cx="3757910" cy="1596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>
                <a:solidFill>
                  <a:srgbClr val="FFFFFF"/>
                </a:solidFill>
                <a:effectLst>
                  <a:outerShdw blurRad="50800" dist="76200" dir="8100000" algn="tr" rotWithShape="0">
                    <a:prstClr val="black">
                      <a:alpha val="58000"/>
                    </a:prstClr>
                  </a:outerShdw>
                </a:effectLst>
                <a:latin typeface="Codec Pro ExtraBold"/>
              </a:rPr>
              <a:t>SUPER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54601" y="4227212"/>
            <a:ext cx="3777799" cy="208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59"/>
              </a:lnSpc>
            </a:pPr>
            <a:r>
              <a:rPr lang="en-US" sz="12399" dirty="0">
                <a:solidFill>
                  <a:srgbClr val="FFFFFF"/>
                </a:solidFill>
                <a:effectLst>
                  <a:outerShdw blurRad="50800" dist="76200" dir="8100000" algn="tr" rotWithShape="0">
                    <a:prstClr val="black">
                      <a:alpha val="58000"/>
                    </a:prstClr>
                  </a:outerShdw>
                </a:effectLst>
                <a:latin typeface="Codec Pro ExtraBold"/>
              </a:rPr>
              <a:t>SALE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09756" y="6339699"/>
            <a:ext cx="3067488" cy="10082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032399" y="2493227"/>
            <a:ext cx="2725172" cy="2720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54605" y="8459140"/>
            <a:ext cx="1373255" cy="13732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84316" y="839081"/>
            <a:ext cx="1373255" cy="13732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9572">
            <a:off x="1371821" y="1876324"/>
            <a:ext cx="1785803" cy="15292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100000">
            <a:off x="7278774" y="7952484"/>
            <a:ext cx="1785803" cy="1529297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314575" y="7662223"/>
            <a:ext cx="310202" cy="31020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B000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702308" y="1525709"/>
            <a:ext cx="310202" cy="31020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B0000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188639" y="6391913"/>
            <a:ext cx="310202" cy="310202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B00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17657" y="5433437"/>
            <a:ext cx="217714" cy="21771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B00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923542" y="8241426"/>
            <a:ext cx="217714" cy="21771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B0000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7953961" y="1835911"/>
            <a:ext cx="217714" cy="21771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B0000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735372" y="3819207"/>
            <a:ext cx="310202" cy="31020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7872989" y="6830476"/>
            <a:ext cx="310202" cy="310202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4443962" y="1215506"/>
            <a:ext cx="310202" cy="310202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6857410" y="2640972"/>
            <a:ext cx="217714" cy="217714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3392041" y="7754711"/>
            <a:ext cx="217714" cy="217714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9234883" y="7972425"/>
            <a:ext cx="217714" cy="217714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096204" y="5651151"/>
            <a:ext cx="277358" cy="27735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51342" y="7209315"/>
            <a:ext cx="277358" cy="277358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2469676" y="9442008"/>
            <a:ext cx="217714" cy="217714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7335538" y="9149443"/>
            <a:ext cx="217714" cy="217714"/>
            <a:chOff x="0" y="0"/>
            <a:chExt cx="6350000" cy="6350000"/>
          </a:xfrm>
        </p:grpSpPr>
        <p:sp>
          <p:nvSpPr>
            <p:cNvPr id="43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2047008" y="621367"/>
            <a:ext cx="217714" cy="217714"/>
            <a:chOff x="0" y="0"/>
            <a:chExt cx="6350000" cy="6350000"/>
          </a:xfrm>
        </p:grpSpPr>
        <p:sp>
          <p:nvSpPr>
            <p:cNvPr id="45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9017168" y="213148"/>
            <a:ext cx="217714" cy="217714"/>
            <a:chOff x="0" y="0"/>
            <a:chExt cx="6350000" cy="6350000"/>
          </a:xfrm>
        </p:grpSpPr>
        <p:sp>
          <p:nvSpPr>
            <p:cNvPr id="47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B0000"/>
            </a:solidFill>
          </p:spPr>
        </p:sp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  <p:sp>
        <p:nvSpPr>
          <p:cNvPr id="49" name="TextBox 49"/>
          <p:cNvSpPr txBox="1"/>
          <p:nvPr/>
        </p:nvSpPr>
        <p:spPr>
          <a:xfrm>
            <a:off x="3658983" y="6470814"/>
            <a:ext cx="2753277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FFFFFF"/>
                </a:solidFill>
                <a:latin typeface="Barlow Bold"/>
              </a:rPr>
              <a:t>ORDER YUK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444395" y="3235566"/>
            <a:ext cx="1477593" cy="128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5100">
                <a:solidFill>
                  <a:srgbClr val="000000"/>
                </a:solidFill>
                <a:latin typeface="Barlow Bold"/>
              </a:rPr>
              <a:t>DISC </a:t>
            </a:r>
          </a:p>
          <a:p>
            <a:pPr algn="ctr">
              <a:lnSpc>
                <a:spcPts val="4947"/>
              </a:lnSpc>
            </a:pPr>
            <a:r>
              <a:rPr lang="en-US" sz="5100">
                <a:solidFill>
                  <a:srgbClr val="000000"/>
                </a:solidFill>
                <a:latin typeface="Barlow Bold"/>
              </a:rPr>
              <a:t>50%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8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0287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19621" y="1325621"/>
            <a:ext cx="6013155" cy="97271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5104" y="7544701"/>
            <a:ext cx="1823113" cy="2949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60523" y="-1559116"/>
            <a:ext cx="6013155" cy="97271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39512" y="1839512"/>
            <a:ext cx="6607977" cy="6607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70143" y="-445876"/>
            <a:ext cx="1823113" cy="29491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6055" y="8779343"/>
            <a:ext cx="1059879" cy="17145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6187" y="0"/>
            <a:ext cx="2533184" cy="40977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92016">
            <a:off x="2622127" y="3429415"/>
            <a:ext cx="4962117" cy="156926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1192016">
            <a:off x="3332684" y="3321095"/>
            <a:ext cx="3509638" cy="1522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75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07984">
            <a:off x="3026456" y="4696991"/>
            <a:ext cx="4962117" cy="156926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-407984">
            <a:off x="3748894" y="4353428"/>
            <a:ext cx="3509638" cy="1797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79"/>
              </a:lnSpc>
            </a:pPr>
            <a:r>
              <a:rPr lang="en-US" sz="11199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86000"/>
                    </a:prstClr>
                  </a:outerShdw>
                </a:effectLst>
                <a:latin typeface="Barlow Black Italics"/>
              </a:rPr>
              <a:t>SALE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593895" y="2048899"/>
            <a:ext cx="470916" cy="47091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A50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-693340" y="4402254"/>
            <a:ext cx="1769335" cy="176933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0F66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9222550" y="4419868"/>
            <a:ext cx="1769335" cy="1769335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0F66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251993" y="-740635"/>
            <a:ext cx="1769335" cy="1769335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0F6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83298" y="9258300"/>
            <a:ext cx="1769335" cy="1769335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0F66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135019" y="6481876"/>
            <a:ext cx="470916" cy="47091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A500"/>
            </a:solidFill>
          </p:spPr>
        </p:sp>
      </p:grpSp>
      <p:sp>
        <p:nvSpPr>
          <p:cNvPr id="27" name="TextBox 27"/>
          <p:cNvSpPr txBox="1"/>
          <p:nvPr/>
        </p:nvSpPr>
        <p:spPr>
          <a:xfrm rot="-386086">
            <a:off x="3092213" y="2721769"/>
            <a:ext cx="4227530" cy="572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D1D1D1"/>
                </a:solidFill>
                <a:latin typeface="Barlow Bold Italics"/>
              </a:rPr>
              <a:t>HANYA HARI INI</a:t>
            </a:r>
          </a:p>
        </p:txBody>
      </p:sp>
      <p:sp>
        <p:nvSpPr>
          <p:cNvPr id="28" name="TextBox 28"/>
          <p:cNvSpPr txBox="1"/>
          <p:nvPr/>
        </p:nvSpPr>
        <p:spPr>
          <a:xfrm rot="-386086">
            <a:off x="2789351" y="6393175"/>
            <a:ext cx="5024032" cy="572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D1D1D1"/>
                </a:solidFill>
                <a:latin typeface="Barlow Bold Italics"/>
              </a:rPr>
              <a:t>PESAN SEKARANG</a:t>
            </a:r>
          </a:p>
        </p:txBody>
      </p:sp>
      <p:sp>
        <p:nvSpPr>
          <p:cNvPr id="29" name="TextBox 29"/>
          <p:cNvSpPr txBox="1"/>
          <p:nvPr/>
        </p:nvSpPr>
        <p:spPr>
          <a:xfrm rot="204615">
            <a:off x="7547124" y="2813489"/>
            <a:ext cx="582405" cy="299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59"/>
              </a:lnSpc>
            </a:pPr>
            <a:r>
              <a:rPr lang="en-US" sz="17399">
                <a:solidFill>
                  <a:srgbClr val="FFFFFF"/>
                </a:solidFill>
                <a:latin typeface="Barlow Black Italics"/>
              </a:rPr>
              <a:t>!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2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59692" y="-1611524"/>
            <a:ext cx="4114800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7593895" y="7697130"/>
            <a:ext cx="470916" cy="470916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AA500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</a:blip>
          <a:srcRect/>
          <a:stretch>
            <a:fillRect/>
          </a:stretch>
        </p:blipFill>
        <p:spPr>
          <a:xfrm>
            <a:off x="-1281059" y="1710214"/>
            <a:ext cx="12849118" cy="85767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81060" y="0"/>
            <a:ext cx="12849119" cy="10427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3287" y="1841250"/>
            <a:ext cx="6755406" cy="67450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8005">
            <a:off x="1245716" y="3139848"/>
            <a:ext cx="7917917" cy="43937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33423">
            <a:off x="152157" y="3431279"/>
            <a:ext cx="3823023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355830">
            <a:off x="2592190" y="3853552"/>
            <a:ext cx="5135112" cy="172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dirty="0">
                <a:solidFill>
                  <a:srgbClr val="FFFFFF"/>
                </a:solidFill>
                <a:effectLst>
                  <a:outerShdw blurRad="50800" dist="63500" dir="8100000" algn="tr" rotWithShape="0">
                    <a:prstClr val="black">
                      <a:alpha val="73000"/>
                    </a:prstClr>
                  </a:outerShdw>
                </a:effectLst>
                <a:latin typeface="Barlow Black Italics"/>
              </a:rPr>
              <a:t>SUPER</a:t>
            </a:r>
          </a:p>
        </p:txBody>
      </p:sp>
      <p:sp>
        <p:nvSpPr>
          <p:cNvPr id="8" name="TextBox 8"/>
          <p:cNvSpPr txBox="1"/>
          <p:nvPr/>
        </p:nvSpPr>
        <p:spPr>
          <a:xfrm rot="-174690">
            <a:off x="3610011" y="5025142"/>
            <a:ext cx="4204935" cy="172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>
                <a:solidFill>
                  <a:srgbClr val="FDC830"/>
                </a:solidFill>
                <a:effectLst>
                  <a:outerShdw blurRad="50800" dist="63500" dir="8100000" algn="tr" rotWithShape="0">
                    <a:prstClr val="black">
                      <a:alpha val="73000"/>
                    </a:prstClr>
                  </a:outerShdw>
                </a:effectLst>
                <a:latin typeface="Barlow Black Italics"/>
              </a:rPr>
              <a:t>SALE 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70930" y="6975072"/>
            <a:ext cx="3067488" cy="100829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35117" y="7106187"/>
            <a:ext cx="2313451" cy="629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dirty="0">
                <a:solidFill>
                  <a:srgbClr val="EEFB11"/>
                </a:solidFill>
                <a:latin typeface="Barlow Bold"/>
              </a:rPr>
              <a:t>DISC 50%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48101" y="9210675"/>
            <a:ext cx="2827484" cy="332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Barlow Medium"/>
              </a:rPr>
              <a:t>www.websiteanda.com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325670" y="455258"/>
            <a:ext cx="1635660" cy="4550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962420" y="8928597"/>
            <a:ext cx="959667" cy="9596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2961" y="430436"/>
            <a:ext cx="959667" cy="9596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342</Words>
  <Application>Microsoft Office PowerPoint</Application>
  <PresentationFormat>Custom</PresentationFormat>
  <Paragraphs>151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Codec Pro Fat</vt:lpstr>
      <vt:lpstr>Amsterdam Four Italics</vt:lpstr>
      <vt:lpstr>Barlow Bold</vt:lpstr>
      <vt:lpstr>Barlow Black Italics</vt:lpstr>
      <vt:lpstr>Barlow Medium</vt:lpstr>
      <vt:lpstr>Arial</vt:lpstr>
      <vt:lpstr>Barlow Black</vt:lpstr>
      <vt:lpstr>Codec Pro ExtraBold</vt:lpstr>
      <vt:lpstr>Calibri</vt:lpstr>
      <vt:lpstr>Barlow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Banner Sale</dc:title>
  <dc:creator>A S U S</dc:creator>
  <cp:lastModifiedBy>A S U S</cp:lastModifiedBy>
  <cp:revision>5</cp:revision>
  <dcterms:created xsi:type="dcterms:W3CDTF">2006-08-16T00:00:00Z</dcterms:created>
  <dcterms:modified xsi:type="dcterms:W3CDTF">2023-01-17T07:45:17Z</dcterms:modified>
  <dc:identifier>DAEtCjleVyQ</dc:identifier>
</cp:coreProperties>
</file>